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6" r:id="rId3"/>
    <p:sldId id="261" r:id="rId4"/>
    <p:sldId id="287" r:id="rId5"/>
    <p:sldId id="262" r:id="rId6"/>
    <p:sldId id="263" r:id="rId7"/>
    <p:sldId id="264" r:id="rId8"/>
    <p:sldId id="265" r:id="rId9"/>
    <p:sldId id="273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33F6-202A-42C3-B6A5-7579CE932EF8}" type="datetimeFigureOut">
              <a:rPr lang="ru-RU" smtClean="0"/>
              <a:pPr/>
              <a:t>19.01.2017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47AC-2703-419F-B078-FD16EF1603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7" y="2130425"/>
            <a:ext cx="8319299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« 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Р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а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Times New Roman" pitchFamily="18" charset="0"/>
              </a:rPr>
              <a:t>д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у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г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</a:rPr>
              <a:t>а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 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Times New Roman" pitchFamily="18" charset="0"/>
              </a:rPr>
              <a:t>к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р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а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itchFamily="18" charset="0"/>
              </a:rPr>
              <a:t>с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о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к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 »</a:t>
            </a:r>
          </a:p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Использование нетрадиционных </a:t>
            </a:r>
          </a:p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техник в рисовании.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0374" y="2967335"/>
            <a:ext cx="84032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2000240"/>
            <a:ext cx="8215370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«Ребенок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своей природе - пытливый исследователь, открыватель мира. Так пусть перед ним открывается чудесный мир в живых красках, ярких и трепетных звуках, в сказке и игре, в собственном творчестве, в стремлении делать добро людям. Через сказку, фантазию, игру, через неповторимое детское творчество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идет верная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дорога к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сердцу ребенка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                               </a:t>
            </a:r>
          </a:p>
          <a:p>
            <a:pPr algn="r"/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В. А. Сухомлинский                                                               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6"/>
          <p:cNvSpPr txBox="1">
            <a:spLocks noRot="1" noChangeArrowheads="1"/>
          </p:cNvSpPr>
          <p:nvPr/>
        </p:nvSpPr>
        <p:spPr>
          <a:xfrm>
            <a:off x="4675159" y="1641462"/>
            <a:ext cx="4145313" cy="4146395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Нетрадиционные техники в рисовании это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Доступно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Выразительно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Познавательно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Продуктивно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928" y="2636912"/>
            <a:ext cx="4428491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94444E-6 3.7037E-7 L 1.94444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94444E-6 3.7037E-7 L 1.94444E-6 -0.0722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38889E-6 -3.7037E-7 L -1.38889E-6 -0.07222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94444E-6 4.81481E-6 L -1.94444E-6 -0.07223 " pathEditMode="relative" rAng="0" ptsTypes="AA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E-6 1.48148E-6 L 5E-6 -0.07222 " pathEditMode="relative" rAng="0" ptsTypes="AA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5451" cy="69115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928802"/>
            <a:ext cx="882221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Рисование необычными материалами и оригинальными техниками позволяет детям ощутить незабываемые положительные эмоции. </a:t>
            </a:r>
            <a:r>
              <a:rPr lang="ru-RU" sz="28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Эмоции,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как известно – это и процесс, и результат практической деятельности, прежде всего художественного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творчества!</a:t>
            </a:r>
            <a:endParaRPr lang="ru-RU" sz="2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9" descr="P103013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82" y="4315269"/>
            <a:ext cx="2674928" cy="2005902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Picture 11" descr="P103014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25476" y="5097117"/>
            <a:ext cx="2222159" cy="1666868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9" name="Picture 12" descr="P103013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89210" y="4809811"/>
            <a:ext cx="2336266" cy="1806569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143116"/>
            <a:ext cx="785818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</a:rPr>
              <a:t>      Рисование 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</a:rPr>
              <a:t>помогает ребенку познавать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окружающий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мир,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приучает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внимательно наблюдать и анализировать формы предметов,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развивает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зрительную память,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пространственное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мышление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учит точности расчета,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учит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познавать красоту природы,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мыслить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и чувствовать,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воспитывает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чувство доброты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сопереживания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и сочувствия к окружающим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</a:rPr>
              <a:t>.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571472" y="3143248"/>
            <a:ext cx="6929486" cy="29527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5.55556E-7 -4.81481E-6 L -5.55556E-7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428596" y="2643182"/>
            <a:ext cx="8215370" cy="34528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564904"/>
            <a:ext cx="799288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Цель </a:t>
            </a:r>
            <a:r>
              <a:rPr lang="ru-RU" sz="32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программы </a:t>
            </a:r>
            <a:r>
              <a:rPr lang="ru-RU" sz="32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0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развитие </a:t>
            </a:r>
            <a:r>
              <a:rPr lang="ru-RU" sz="30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у детей мелкой </a:t>
            </a:r>
            <a:r>
              <a:rPr lang="ru-RU" sz="30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моторики</a:t>
            </a:r>
            <a:r>
              <a:rPr lang="ru-RU" sz="30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,  </a:t>
            </a:r>
            <a:endParaRPr lang="ru-RU" sz="3000" b="1" i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0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творческих </a:t>
            </a:r>
            <a:r>
              <a:rPr lang="ru-RU" sz="30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способностей, </a:t>
            </a:r>
            <a:endParaRPr lang="ru-RU" sz="3000" b="1" i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0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фантазии,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0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воображения </a:t>
            </a:r>
          </a:p>
          <a:p>
            <a:r>
              <a:rPr lang="ru-RU" sz="30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средствами </a:t>
            </a:r>
            <a:r>
              <a:rPr lang="ru-RU" sz="30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нетрадиционного рисования.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34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188640"/>
            <a:ext cx="835292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solidFill>
                  <a:srgbClr val="002060"/>
                </a:solidFill>
              </a:rPr>
              <a:t>                                             Задачи этого </a:t>
            </a:r>
            <a:r>
              <a:rPr lang="ru-RU" sz="1900" b="1" dirty="0" err="1" smtClean="0">
                <a:solidFill>
                  <a:srgbClr val="002060"/>
                </a:solidFill>
              </a:rPr>
              <a:t>проэкта</a:t>
            </a:r>
            <a:r>
              <a:rPr lang="ru-RU" sz="1900" b="1" dirty="0" smtClean="0">
                <a:solidFill>
                  <a:srgbClr val="002060"/>
                </a:solidFill>
              </a:rPr>
              <a:t>:</a:t>
            </a:r>
            <a:endParaRPr lang="ru-RU" sz="1900" b="1" dirty="0">
              <a:solidFill>
                <a:srgbClr val="002060"/>
              </a:solidFill>
            </a:endParaRPr>
          </a:p>
          <a:p>
            <a:endParaRPr lang="ru-RU" sz="1900" b="1" u="sng" dirty="0" smtClean="0">
              <a:solidFill>
                <a:srgbClr val="002060"/>
              </a:solidFill>
            </a:endParaRPr>
          </a:p>
          <a:p>
            <a:endParaRPr lang="ru-RU" sz="1900" b="1" u="sng" dirty="0">
              <a:solidFill>
                <a:srgbClr val="002060"/>
              </a:solidFill>
            </a:endParaRPr>
          </a:p>
          <a:p>
            <a:r>
              <a:rPr lang="ru-RU" sz="1900" b="1" u="sng" dirty="0" smtClean="0">
                <a:solidFill>
                  <a:srgbClr val="FF0000"/>
                </a:solidFill>
              </a:rPr>
              <a:t>развивающие</a:t>
            </a:r>
            <a:r>
              <a:rPr lang="ru-RU" sz="1900" b="1" dirty="0">
                <a:solidFill>
                  <a:srgbClr val="FF0000"/>
                </a:solidFill>
              </a:rPr>
              <a:t>: 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Развивать эмоциональную отзывчивость при восприятии картинок, иллюстраций. Обращать внимание детей на выразительные средства, учить замечать сочетание цветов.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Развивать творческие способности детей.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Подводить детей к созданию выразительного образа при изображении предметов и явлений окружающей деятельности.</a:t>
            </a:r>
          </a:p>
          <a:p>
            <a:r>
              <a:rPr lang="ru-RU" sz="1900" b="1" u="sng" dirty="0">
                <a:solidFill>
                  <a:srgbClr val="FF0000"/>
                </a:solidFill>
              </a:rPr>
              <a:t>воспитательные: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Воспитывать у детей интерес к изобразительной деятельности.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Воспитывать культуру деятельности, формировать навыки сотрудничества.</a:t>
            </a:r>
          </a:p>
          <a:p>
            <a:r>
              <a:rPr lang="ru-RU" sz="1900" b="1" u="sng" dirty="0" smtClean="0">
                <a:solidFill>
                  <a:srgbClr val="FF0000"/>
                </a:solidFill>
              </a:rPr>
              <a:t>обучающие</a:t>
            </a:r>
            <a:r>
              <a:rPr lang="ru-RU" sz="1900" b="1" dirty="0">
                <a:solidFill>
                  <a:srgbClr val="FF0000"/>
                </a:solidFill>
              </a:rPr>
              <a:t>: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Обучать приемам нетрадиционной техники рисования и способам изображения с использованием различных материалов.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Знакомить детей с изобразительным искусством разных видов и жанров, учить понимать выразительные средства искусства.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Учить детей видеть и понимать красоту природы, произведений классического искусства, окружающих предметов.</a:t>
            </a:r>
          </a:p>
          <a:p>
            <a:r>
              <a:rPr lang="ru-RU" sz="1900" b="1" dirty="0">
                <a:solidFill>
                  <a:srgbClr val="002060"/>
                </a:solidFill>
              </a:rPr>
              <a:t>• Формировать умение оценивать созданные изображения.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192880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Задачи работы с детьми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428596" y="2714620"/>
            <a:ext cx="8416954" cy="3381380"/>
          </a:xfrm>
          <a:prstGeom prst="rect">
            <a:avLst/>
          </a:prstGeom>
        </p:spPr>
        <p:txBody>
          <a:bodyPr/>
          <a:lstStyle/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Младший – средний возраст: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Формирование интереса к изодеятельности;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Овладевать простейшими техническими приемами работы с различными материалами;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Развивать воображение, видеть необычное в обычных предметах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шаблоны презентаций\69779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5"/>
          <p:cNvSpPr txBox="1">
            <a:spLocks noRot="1" noChangeArrowheads="1"/>
          </p:cNvSpPr>
          <p:nvPr/>
        </p:nvSpPr>
        <p:spPr>
          <a:xfrm>
            <a:off x="357158" y="2132856"/>
            <a:ext cx="7858180" cy="3582160"/>
          </a:xfrm>
          <a:prstGeom prst="rect">
            <a:avLst/>
          </a:prstGeom>
        </p:spPr>
        <p:txBody>
          <a:bodyPr numCol="2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Кляксография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обычная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Кляксография с трубочкой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Кляксография с ниточкой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Набрызг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Отпечатки листьев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Тиснение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Акварельные мелки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Тычкование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Расчесывание краски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Рисование от «пятна»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Рисование по сырому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Оттиск пробкой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Оттиск печаткой из картофеля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Обрывание бумаги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Тычковая живопись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Рисование пальчиками,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ладошкой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Оттиск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поролоном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Оттиск пенопластом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Оттиск печатками из ластика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Оттиск смятой бумагой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Восковые мелки + акварель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Свеча + акварель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Гуашь с добавками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88640"/>
            <a:ext cx="5785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Характеристики нетрадиционных художественных техник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405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subject>использование нетрадиционных техник в рисовании</dc:subject>
  <dc:creator>Лена</dc:creator>
  <cp:lastModifiedBy>Лена</cp:lastModifiedBy>
  <cp:revision>34</cp:revision>
  <dcterms:created xsi:type="dcterms:W3CDTF">2013-10-24T08:31:11Z</dcterms:created>
  <dcterms:modified xsi:type="dcterms:W3CDTF">2017-01-19T18:13:33Z</dcterms:modified>
</cp:coreProperties>
</file>