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2" r:id="rId3"/>
    <p:sldId id="281" r:id="rId4"/>
    <p:sldId id="260" r:id="rId5"/>
    <p:sldId id="263" r:id="rId6"/>
    <p:sldId id="266" r:id="rId7"/>
    <p:sldId id="269" r:id="rId8"/>
    <p:sldId id="284" r:id="rId9"/>
    <p:sldId id="270" r:id="rId10"/>
    <p:sldId id="271" r:id="rId11"/>
    <p:sldId id="273" r:id="rId12"/>
    <p:sldId id="275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175351" cy="3024336"/>
          </a:xfrm>
        </p:spPr>
        <p:txBody>
          <a:bodyPr/>
          <a:lstStyle/>
          <a:p>
            <a:pPr>
              <a:buNone/>
            </a:pPr>
            <a:r>
              <a:rPr lang="ru-RU" sz="1600" u="sng" dirty="0" smtClean="0"/>
              <a:t>Автор</a:t>
            </a:r>
            <a:r>
              <a:rPr lang="ru-RU" sz="1600" u="sng" dirty="0" smtClean="0"/>
              <a:t>:</a:t>
            </a:r>
            <a:r>
              <a:rPr lang="ru-RU" sz="1600" dirty="0" smtClean="0"/>
              <a:t>  </a:t>
            </a:r>
            <a:r>
              <a:rPr lang="ru-RU" sz="1600" dirty="0" err="1" smtClean="0"/>
              <a:t>Крицкая</a:t>
            </a:r>
            <a:r>
              <a:rPr lang="ru-RU" sz="1600" dirty="0" smtClean="0"/>
              <a:t> </a:t>
            </a:r>
            <a:r>
              <a:rPr lang="ru-RU" sz="1600" dirty="0" err="1" smtClean="0"/>
              <a:t>Виолета</a:t>
            </a:r>
            <a:r>
              <a:rPr lang="ru-RU" sz="1600" dirty="0" smtClean="0"/>
              <a:t> Борисовна, </a:t>
            </a:r>
            <a:br>
              <a:rPr lang="ru-RU" sz="1600" dirty="0" smtClean="0"/>
            </a:br>
            <a:r>
              <a:rPr lang="ru-RU" sz="1600" dirty="0" smtClean="0"/>
              <a:t>воспитатель МАДОУ «Колобок» г. Ноябрьск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 МАЛЕНЬКИХ ВОЛШЕБНИКОВ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1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895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 по проведению физкультминуток.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Перед знакомством с физкультминуткой необходимо обсудить ее содержание, отрабатывая необходимые жесты, комбинации пальцев, движения.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Упражнения должны быть знакомы детям и просты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З. Выполнять упражнения следует вместе с детьми, при этом демонстрируя собственную увлеченность игрой в форме физкультминутки.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Произносить тексты физкультминуток Воспитатель должен максимально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выразительно.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ставьте перед детьми сразу несколько сложных задач (к примеру, показывать движения и произносить текст).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6.Стимулируйте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подпевание детей, проговаривание вместе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Выбрав две или три физкультминутки, постепенно заменяйте их новыми.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Никогда не принуждайте делать физкультминутку, если у ребенка нет на это желания.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видите, что дети работают сосредоточенно, то проводить физкультминутку не следует, иначе можно рассеять их внимание, отвлечь от задания и потом вернуть детей к работе будет очень сложно.</a:t>
            </a:r>
          </a:p>
        </p:txBody>
      </p:sp>
    </p:spTree>
    <p:extLst>
      <p:ext uri="{BB962C8B-B14F-4D97-AF65-F5344CB8AC3E}">
        <p14:creationId xmlns:p14="http://schemas.microsoft.com/office/powerpoint/2010/main" xmlns="" val="5964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62944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Пальчиковая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гимнастика.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273" y="4725144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«Ум ребенка находится на кончиках его пальцев».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В.А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Сухомлинский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3025"/>
            <a:ext cx="4607793" cy="3104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7075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 по подготовке к пальчиковым играм: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•Нельзя прикасаться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маленькому ребенку холодными руками.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•Перед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тем, как начать новую игру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нужно,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познакомьте малыша с неизвестными персонажами на примере картинок или игрушек.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игры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обязательно используйте выразительную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мимику.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•Разучив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2-3 игры,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нужно заменить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•Рассказывать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сказку или стишки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нужно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выражением, создавая паузы в нужных местах, говоря тише или громче, в зависимости от сюжета.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2999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10533" cy="64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76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кинезеологических упражнений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межполушарной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специализации.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межполушарного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межполушарных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Синхронизация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полушарий.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мелкой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моторики.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способностей.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памяти,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речи.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мышления.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Устранение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дислексии.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9627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612" y="692696"/>
            <a:ext cx="8568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проведения кинезеологических упражнений: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проводятся утром.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проводятся ежедневно.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проводятся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доброжелательной обстановке.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требуется точное выполнение движений и приемов.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проводятся стоя или сидя 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0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81642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4472"/>
            <a:ext cx="4320480" cy="636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14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346" y="724054"/>
            <a:ext cx="6309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Зрительная гимнастика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9738"/>
            <a:ext cx="4610267" cy="3879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0433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87025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выполнения упражнений дыхательной гимнастики для детей:</a:t>
            </a:r>
          </a:p>
          <a:p>
            <a:pPr algn="just"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воздух набирать через нос;</a:t>
            </a:r>
          </a:p>
          <a:p>
            <a:pPr algn="just"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плечи не поднимать;</a:t>
            </a:r>
          </a:p>
          <a:p>
            <a:pPr algn="just"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выдох должен быть длительным и плавным;</a:t>
            </a:r>
          </a:p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-необходимо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следить, за тем, чтобы не надувались щеки (для начала их можно придерживать руками).</a:t>
            </a:r>
          </a:p>
        </p:txBody>
      </p:sp>
    </p:spTree>
    <p:extLst>
      <p:ext uri="{BB962C8B-B14F-4D97-AF65-F5344CB8AC3E}">
        <p14:creationId xmlns:p14="http://schemas.microsoft.com/office/powerpoint/2010/main" xmlns="" val="34867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04664"/>
            <a:ext cx="4787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Физкультминутки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0652" y="1340768"/>
            <a:ext cx="4541583" cy="3406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79512" y="4746955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кратковременные физические упражнения, проводимые с целью предупреждения утомления, восстановления умственной работоспособности </a:t>
            </a:r>
          </a:p>
        </p:txBody>
      </p:sp>
    </p:spTree>
    <p:extLst>
      <p:ext uri="{BB962C8B-B14F-4D97-AF65-F5344CB8AC3E}">
        <p14:creationId xmlns:p14="http://schemas.microsoft.com/office/powerpoint/2010/main" xmlns="" val="13103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7849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ладоши все похлопаем  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(хлопаем в ладоши 3 раза)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ножками потопаем  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(топаем ногам, руки на поясе)</a:t>
            </a:r>
          </a:p>
          <a:p>
            <a:pPr algn="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Правой ножкой 1.2.3…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(3 раза топаем правой ногой  руки на поясе)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Левой ножкой 1,2,3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…(3 раза топаем левой ногой руки на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поясе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покружимся немножко. (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кружимся на носочках руки на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just"/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поясе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Друга за руки возьмем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беремся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в кругу за руки)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ко мне скорей идем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движемся в центр круга)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Улыбнулись, всем приятно 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(улыбнулись друг другу)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 теперь пошли обратно. 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(движемся из круга)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1,2,3.4.5 продолжаем танцевать 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( пружинка, руки на поясе)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Высоко попрыгаем 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(прыжки, руки на поясе)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Ножками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подрыгаем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51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60975"/>
            <a:ext cx="7009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физминуток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77281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1.Физминутки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разминки ( двигательно – речевые)</a:t>
            </a:r>
          </a:p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2.Упражнения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глаз.</a:t>
            </a:r>
          </a:p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3.Пальчиковая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гимнастика.</a:t>
            </a:r>
          </a:p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4.Релаксационные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упражнения.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2867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261</TotalTime>
  <Words>566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Автор:  Крицкая Виолета Борисовна,  воспитатель МАДОУ «Колобок» г. Ноябрьск  ГИМНАСТИКА МАЛЕНЬКИХ ВОЛШЕБНИКОВ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DNA7 X86</cp:lastModifiedBy>
  <cp:revision>31</cp:revision>
  <dcterms:modified xsi:type="dcterms:W3CDTF">2015-01-11T14:17:41Z</dcterms:modified>
</cp:coreProperties>
</file>