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61" r:id="rId5"/>
    <p:sldId id="267" r:id="rId6"/>
    <p:sldId id="262" r:id="rId7"/>
    <p:sldId id="268" r:id="rId8"/>
    <p:sldId id="264" r:id="rId9"/>
    <p:sldId id="265" r:id="rId10"/>
    <p:sldId id="26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99992" y="6093296"/>
            <a:ext cx="3888432" cy="4320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Воспитатель: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Москалёва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О.М.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088231"/>
          </a:xfrm>
        </p:spPr>
        <p:txBody>
          <a:bodyPr/>
          <a:lstStyle/>
          <a:p>
            <a:r>
              <a:rPr lang="ru-RU" dirty="0" smtClean="0"/>
              <a:t>«Спорт – залог здоровья!»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1"/>
            <a:ext cx="470304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9877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25658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260648"/>
            <a:ext cx="7099191" cy="5254520"/>
          </a:xfrm>
        </p:spPr>
        <p:txBody>
          <a:bodyPr/>
          <a:lstStyle/>
          <a:p>
            <a:r>
              <a:rPr lang="ru-RU" dirty="0" smtClean="0"/>
              <a:t>Весёлые узоры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21431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7027183" cy="1224136"/>
          </a:xfrm>
        </p:spPr>
        <p:txBody>
          <a:bodyPr/>
          <a:lstStyle/>
          <a:p>
            <a:r>
              <a:rPr lang="ru-RU" dirty="0" err="1" smtClean="0"/>
              <a:t>Массажёры</a:t>
            </a:r>
            <a:r>
              <a:rPr lang="ru-RU" dirty="0" smtClean="0"/>
              <a:t> для тела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42493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4997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6696744" cy="1224136"/>
          </a:xfrm>
        </p:spPr>
        <p:txBody>
          <a:bodyPr/>
          <a:lstStyle/>
          <a:p>
            <a:r>
              <a:rPr lang="ru-RU" dirty="0" smtClean="0"/>
              <a:t>Тренажёры для стоп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5292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9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52928" cy="518457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955175" cy="936104"/>
          </a:xfrm>
        </p:spPr>
        <p:txBody>
          <a:bodyPr/>
          <a:lstStyle/>
          <a:p>
            <a:r>
              <a:rPr lang="ru-RU" dirty="0" smtClean="0"/>
              <a:t>Бутылочка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41556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6955175" cy="1152128"/>
          </a:xfrm>
        </p:spPr>
        <p:txBody>
          <a:bodyPr/>
          <a:lstStyle/>
          <a:p>
            <a:r>
              <a:rPr lang="ru-RU" dirty="0" smtClean="0"/>
              <a:t>Солнышко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28092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136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04664"/>
            <a:ext cx="8208912" cy="1080120"/>
          </a:xfrm>
        </p:spPr>
        <p:txBody>
          <a:bodyPr/>
          <a:lstStyle/>
          <a:p>
            <a:r>
              <a:rPr lang="ru-RU" dirty="0" smtClean="0"/>
              <a:t>Цветочки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42493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3" y="404664"/>
            <a:ext cx="5040561" cy="1656184"/>
          </a:xfrm>
        </p:spPr>
        <p:txBody>
          <a:bodyPr/>
          <a:lstStyle/>
          <a:p>
            <a:r>
              <a:rPr lang="ru-RU" dirty="0" smtClean="0"/>
              <a:t>Физкультурный уголок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54006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60648"/>
            <a:ext cx="51435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733256"/>
            <a:ext cx="5587023" cy="720080"/>
          </a:xfrm>
        </p:spPr>
        <p:txBody>
          <a:bodyPr/>
          <a:lstStyle/>
          <a:p>
            <a:r>
              <a:rPr lang="ru-RU" dirty="0" smtClean="0"/>
              <a:t>Будьте здоровы!</a:t>
            </a:r>
            <a:endParaRPr lang="ru-RU" dirty="0"/>
          </a:p>
        </p:txBody>
      </p:sp>
      <p:pic>
        <p:nvPicPr>
          <p:cNvPr id="3" name="Рисунок 2" descr="C:\Users\Натали\Desktop\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10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0793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1556792"/>
            <a:ext cx="7350711" cy="39583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Оснащение физкультурного </a:t>
            </a:r>
            <a:br>
              <a:rPr lang="ru-RU" dirty="0" smtClean="0"/>
            </a:br>
            <a:r>
              <a:rPr lang="ru-RU" dirty="0" smtClean="0"/>
              <a:t>уголка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960440" cy="5904656"/>
          </a:xfrm>
        </p:spPr>
      </p:pic>
    </p:spTree>
    <p:extLst>
      <p:ext uri="{BB962C8B-B14F-4D97-AF65-F5344CB8AC3E}">
        <p14:creationId xmlns:p14="http://schemas.microsoft.com/office/powerpoint/2010/main" val="2862184730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1"/>
          <a:stretch/>
        </p:blipFill>
        <p:spPr>
          <a:xfrm>
            <a:off x="395536" y="1412776"/>
            <a:ext cx="8352928" cy="51125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332656"/>
            <a:ext cx="7093949" cy="1080120"/>
          </a:xfrm>
        </p:spPr>
        <p:txBody>
          <a:bodyPr/>
          <a:lstStyle/>
          <a:p>
            <a:r>
              <a:rPr lang="ru-RU" dirty="0" smtClean="0"/>
              <a:t>Картотека </a:t>
            </a:r>
            <a:r>
              <a:rPr lang="ru-RU" dirty="0" err="1" smtClean="0"/>
              <a:t>физ.уголка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68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53" y="188640"/>
            <a:ext cx="8157771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Корригирующие дорожки : «Лесная полянка»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864096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04664"/>
            <a:ext cx="7099191" cy="792088"/>
          </a:xfrm>
        </p:spPr>
        <p:txBody>
          <a:bodyPr/>
          <a:lstStyle/>
          <a:p>
            <a:r>
              <a:rPr lang="ru-RU" dirty="0" smtClean="0"/>
              <a:t>Крокодил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7858"/>
            <a:ext cx="8640960" cy="51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188640"/>
            <a:ext cx="8351254" cy="1584176"/>
          </a:xfrm>
        </p:spPr>
        <p:txBody>
          <a:bodyPr/>
          <a:lstStyle/>
          <a:p>
            <a:r>
              <a:rPr lang="ru-RU" dirty="0" smtClean="0"/>
              <a:t>Зрительные тренажёры: «Дорожка»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35292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32656"/>
            <a:ext cx="6955175" cy="1152128"/>
          </a:xfrm>
        </p:spPr>
        <p:txBody>
          <a:bodyPr/>
          <a:lstStyle/>
          <a:p>
            <a:r>
              <a:rPr lang="ru-RU" dirty="0" smtClean="0"/>
              <a:t>Цветочная полянка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83529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358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424936" cy="55446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188640"/>
            <a:ext cx="7027183" cy="5326528"/>
          </a:xfrm>
        </p:spPr>
        <p:txBody>
          <a:bodyPr/>
          <a:lstStyle/>
          <a:p>
            <a:r>
              <a:rPr lang="ru-RU" dirty="0" smtClean="0"/>
              <a:t>Лабиринт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2968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96944" cy="525658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289" y="260648"/>
            <a:ext cx="7027183" cy="5254520"/>
          </a:xfrm>
        </p:spPr>
        <p:txBody>
          <a:bodyPr/>
          <a:lstStyle/>
          <a:p>
            <a:r>
              <a:rPr lang="ru-RU" dirty="0" smtClean="0"/>
              <a:t>Муха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65286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255</TotalTime>
  <Words>50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«Спорт – залог здоровья!»</vt:lpstr>
      <vt:lpstr>Оснащение физкультурного  уголка</vt:lpstr>
      <vt:lpstr>Картотека физ.уголка</vt:lpstr>
      <vt:lpstr>Корригирующие дорожки : «Лесная полянка»</vt:lpstr>
      <vt:lpstr>Крокодил</vt:lpstr>
      <vt:lpstr>Зрительные тренажёры: «Дорожка»</vt:lpstr>
      <vt:lpstr>Цветочная полянка</vt:lpstr>
      <vt:lpstr>Лабиринт</vt:lpstr>
      <vt:lpstr>Муха</vt:lpstr>
      <vt:lpstr>Весёлые узоры</vt:lpstr>
      <vt:lpstr>Массажёры для тела </vt:lpstr>
      <vt:lpstr>Тренажёры для стоп</vt:lpstr>
      <vt:lpstr>Бутылочка</vt:lpstr>
      <vt:lpstr>Солнышко</vt:lpstr>
      <vt:lpstr>Цветочки</vt:lpstr>
      <vt:lpstr>Физкультурный уголок</vt:lpstr>
      <vt:lpstr>Презентация PowerPoint</vt:lpstr>
      <vt:lpstr>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GYPNORION</cp:lastModifiedBy>
  <cp:revision>18</cp:revision>
  <dcterms:created xsi:type="dcterms:W3CDTF">2014-10-11T10:50:52Z</dcterms:created>
  <dcterms:modified xsi:type="dcterms:W3CDTF">2014-10-13T07:40:14Z</dcterms:modified>
</cp:coreProperties>
</file>