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3" r:id="rId6"/>
    <p:sldId id="276" r:id="rId7"/>
    <p:sldId id="295" r:id="rId8"/>
    <p:sldId id="294" r:id="rId9"/>
    <p:sldId id="277" r:id="rId10"/>
    <p:sldId id="296" r:id="rId11"/>
    <p:sldId id="281" r:id="rId12"/>
    <p:sldId id="283" r:id="rId13"/>
    <p:sldId id="284" r:id="rId14"/>
    <p:sldId id="282" r:id="rId15"/>
    <p:sldId id="285" r:id="rId16"/>
    <p:sldId id="286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7772400" cy="1152128"/>
          </a:xfrm>
        </p:spPr>
        <p:txBody>
          <a:bodyPr/>
          <a:lstStyle/>
          <a:p>
            <a:r>
              <a:rPr lang="ru-RU" dirty="0" err="1" smtClean="0"/>
              <a:t>Монтессори</a:t>
            </a:r>
            <a:r>
              <a:rPr lang="ru-RU" dirty="0" smtClean="0"/>
              <a:t> педагогика</a:t>
            </a:r>
            <a:endParaRPr lang="ru-RU" dirty="0"/>
          </a:p>
        </p:txBody>
      </p:sp>
      <p:pic>
        <p:nvPicPr>
          <p:cNvPr id="4" name="Рисунок 3" descr="http://rodonews.ru/i/full13702593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53100" cy="431482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12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6876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40768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9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3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oogle Doodle Celebrates Educator Maria Montessori News &amp; Opinion PCMag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263" y="1524000"/>
            <a:ext cx="3403473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Мария </a:t>
            </a:r>
            <a:r>
              <a:rPr lang="ru-RU" dirty="0" err="1" smtClean="0"/>
              <a:t>Монтессори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(31.08.1870-06.05.1952)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6533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онтессори-семинар в Ярославле Фонд Монтессор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12" y="1524000"/>
            <a:ext cx="592057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100 лет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2" y="1524000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40768"/>
            <a:ext cx="8121315" cy="457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7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Монтессори педагогика</vt:lpstr>
      <vt:lpstr>Мария Монтессори (31.08.1870-06.05.1952)</vt:lpstr>
      <vt:lpstr>100 лет назад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12</cp:revision>
  <dcterms:created xsi:type="dcterms:W3CDTF">2014-11-13T14:13:24Z</dcterms:created>
  <dcterms:modified xsi:type="dcterms:W3CDTF">2014-11-23T16:58:41Z</dcterms:modified>
</cp:coreProperties>
</file>