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260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7952" y="3212976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Из опыта работы: «Система подготовки детей старшего дошкольного возраста при формировании предпосылок функциональной грамотности».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4725144"/>
            <a:ext cx="2768352" cy="1584176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Подготовил: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Воспитатель 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Щука Галина Николаевна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Надым </a:t>
            </a:r>
          </a:p>
        </p:txBody>
      </p:sp>
    </p:spTree>
    <p:extLst>
      <p:ext uri="{BB962C8B-B14F-4D97-AF65-F5344CB8AC3E}">
        <p14:creationId xmlns:p14="http://schemas.microsoft.com/office/powerpoint/2010/main" val="308229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196850"/>
            <a:ext cx="9242426" cy="715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332656"/>
            <a:ext cx="3636404" cy="36724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Цель совместной деятельности: </a:t>
            </a:r>
            <a:b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 Создание условий для совместной деятельности педагогов при подготовке и изучении методик «Графический диктант», «Первая буква в слове», «Образец и правило», «Рисунок человека».</a:t>
            </a:r>
            <a:b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" y="188640"/>
            <a:ext cx="452733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40" y="2636912"/>
            <a:ext cx="4608512" cy="212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9"/>
          <a:stretch/>
        </p:blipFill>
        <p:spPr bwMode="auto">
          <a:xfrm>
            <a:off x="4463988" y="4293096"/>
            <a:ext cx="4536504" cy="240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840" y="5085184"/>
            <a:ext cx="38611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Мастер-класс с играми на ориентировку на листе бумаги и листе в клетку (подготовка детей к графическому диктанту) в сказочной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425133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6" y="-154558"/>
            <a:ext cx="9278938" cy="731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инфа\Desktop\РПМО\РПМО 22-23\февраль 2022\Щука Г.Н\IMG-7e7f68310c1aedd78438ad19a24c154b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451898" cy="297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инфа\Desktop\РПМО\РПМО 22-23\февраль 2022\Щука Г.Н\IMG-628bf813d029da7c6494be86c9fdb764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68690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10868" y="231440"/>
            <a:ext cx="2232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 Применение на практике различных форм работы с воспитанниками, выявление способностей детей умению действовать по правилу и ориентировке в пространстве.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37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196850"/>
            <a:ext cx="9242426" cy="705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908720"/>
            <a:ext cx="3744416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Игра  «Путешествие Колобка по клеточному лесу».</a:t>
            </a:r>
          </a:p>
        </p:txBody>
      </p:sp>
      <p:pic>
        <p:nvPicPr>
          <p:cNvPr id="3074" name="Picture 2" descr="F:\инфа\Desktop\РПМО\РПМО 22-23\февраль 2022\Щука Г.Н\b_039H190_MarksMos.5X5M.Green_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инфа\Desktop\РПМО\РПМО 22-23\февраль 2022\Щука Г.Н\IMG_20230127_1559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t="6525" r="5437"/>
          <a:stretch/>
        </p:blipFill>
        <p:spPr bwMode="auto">
          <a:xfrm>
            <a:off x="4860032" y="3458324"/>
            <a:ext cx="38038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инфа\Desktop\РПМО\РПМО 22-23\февраль 2022\Щука Г.Н\IMG_20230127_1559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" t="8101" r="7994" b="602"/>
          <a:stretch/>
        </p:blipFill>
        <p:spPr bwMode="auto">
          <a:xfrm>
            <a:off x="323528" y="3501008"/>
            <a:ext cx="3674923" cy="28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7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34" y="-99392"/>
            <a:ext cx="9242426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0640" y="39928"/>
            <a:ext cx="5345855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PT Astra Serif" pitchFamily="18" charset="-52"/>
                <a:ea typeface="PT Astra Serif" pitchFamily="18" charset="-52"/>
              </a:rPr>
              <a:t>Игра «Спаси принцессу от чародея»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4153" r="4794" b="11442"/>
          <a:stretch/>
        </p:blipFill>
        <p:spPr bwMode="auto">
          <a:xfrm>
            <a:off x="4079984" y="1255484"/>
            <a:ext cx="4824536" cy="253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3882" r="4824" b="10687"/>
          <a:stretch/>
        </p:blipFill>
        <p:spPr bwMode="auto">
          <a:xfrm>
            <a:off x="4211960" y="4005064"/>
            <a:ext cx="4680520" cy="24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23475" r="5585" b="29764"/>
          <a:stretch/>
        </p:blipFill>
        <p:spPr bwMode="auto">
          <a:xfrm>
            <a:off x="179513" y="611428"/>
            <a:ext cx="3384376" cy="317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16182" r="18009" b="5092"/>
          <a:stretch/>
        </p:blipFill>
        <p:spPr bwMode="auto">
          <a:xfrm>
            <a:off x="182465" y="4149080"/>
            <a:ext cx="3508176" cy="255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335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88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PT Astra Serif</vt:lpstr>
      <vt:lpstr>Тема Office</vt:lpstr>
      <vt:lpstr>Из опыта работы: «Система подготовки детей старшего дошкольного возраста при формировании предпосылок функциональной грамотности». </vt:lpstr>
      <vt:lpstr>Цель совместной деятельности:  - Создание условий для совместной деятельности педагогов при подготовке и изучении методик «Графический диктант», «Первая буква в слове», «Образец и правило», «Рисунок человека».  </vt:lpstr>
      <vt:lpstr>Презентация PowerPoint</vt:lpstr>
      <vt:lpstr>Игра  «Путешествие Колобка по клеточному лесу».</vt:lpstr>
      <vt:lpstr>Игра «Спаси принцессу от чародея»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Andromeda</dc:creator>
  <cp:lastModifiedBy>Ирина Хамитова</cp:lastModifiedBy>
  <cp:revision>15</cp:revision>
  <dcterms:created xsi:type="dcterms:W3CDTF">2023-01-30T09:35:37Z</dcterms:created>
  <dcterms:modified xsi:type="dcterms:W3CDTF">2023-04-09T18:50:33Z</dcterms:modified>
</cp:coreProperties>
</file>