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6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3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2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41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3007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7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6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4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0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8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6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4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6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7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8D82-75A4-4204-8EB2-488DBFAC1E38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078492-ED06-4167-AFED-65969C4A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7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2.png"/><Relationship Id="rId10" Type="http://schemas.microsoft.com/office/2007/relationships/hdphoto" Target="../media/hdphoto19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microsoft.com/office/2007/relationships/hdphoto" Target="../media/hdphoto2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microsoft.com/office/2007/relationships/hdphoto" Target="../media/hdphoto2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10" Type="http://schemas.microsoft.com/office/2007/relationships/hdphoto" Target="../media/hdphoto9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4.wdp"/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12" Type="http://schemas.openxmlformats.org/officeDocument/2006/relationships/image" Target="../media/image28.png"/><Relationship Id="rId17" Type="http://schemas.microsoft.com/office/2007/relationships/hdphoto" Target="../media/hdphoto16.wdp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15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12.wdp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159" y="1556266"/>
            <a:ext cx="8911687" cy="24475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Коррекционно-развивающее занятие, направленное на развитие логики и мышления у детей младшего школьного возраста с использованием интерактивных технологий.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1304" y="4767308"/>
            <a:ext cx="4918229" cy="162330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МБДОУ «Крепыш»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г.Ноябрьск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Николаевна Якутина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 из двух картинок одну: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53" y="1781680"/>
            <a:ext cx="4403208" cy="1381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679" l="8824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62" y="4152654"/>
            <a:ext cx="1413451" cy="1101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44" y="4142792"/>
            <a:ext cx="1608425" cy="1101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50" y="4142792"/>
            <a:ext cx="1593881" cy="11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58678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Пойми закономерность и продолжи ряд: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 6, 8, 11…</a:t>
            </a:r>
            <a:endParaRPr lang="ru-RU" sz="88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88710" l="5085" r="89831">
                        <a14:foregroundMark x1="5085" y1="29032" x2="6780" y2="83871"/>
                        <a14:foregroundMark x1="15254" y1="82258" x2="81356" y2="87097"/>
                        <a14:foregroundMark x1="79661" y1="16129" x2="88136" y2="5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06" y="4270258"/>
            <a:ext cx="1422951" cy="1495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8889" l="0" r="89394">
                        <a14:backgroundMark x1="3030" y1="17460" x2="1515" y2="7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82" y="4275587"/>
            <a:ext cx="1560927" cy="1489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31" b="89231" l="9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72" y="4468681"/>
            <a:ext cx="1398155" cy="1442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69" b="98077" l="9091" r="95455">
                        <a14:foregroundMark x1="22727" y1="21154" x2="13636" y2="88462"/>
                        <a14:foregroundMark x1="86364" y1="15385" x2="95455" y2="84615"/>
                        <a14:foregroundMark x1="57576" y1="9615" x2="43939" y2="78846"/>
                        <a14:foregroundMark x1="21212" y1="71154" x2="95455" y2="90385"/>
                        <a14:foregroundMark x1="18182" y1="94231" x2="95455" y2="98077"/>
                        <a14:foregroundMark x1="24242" y1="34615" x2="22727" y2="78846"/>
                        <a14:backgroundMark x1="48485" y1="9615" x2="98485" y2="9615"/>
                        <a14:backgroundMark x1="13636" y1="65385" x2="16667" y2="98077"/>
                        <a14:backgroundMark x1="18182" y1="25000" x2="16667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75" y="4270258"/>
            <a:ext cx="1664410" cy="13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молодец!!!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82" y="251928"/>
            <a:ext cx="9848018" cy="64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5332" y="250794"/>
            <a:ext cx="8690391" cy="137382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логики и мышления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90" y="1722268"/>
            <a:ext cx="4871510" cy="49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242" y="648070"/>
            <a:ext cx="9365298" cy="668665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познавательных процессов у детей дошкольного возраста.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занятия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Активизация мыслительной деятельности обучающегося.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Активизация познавательной деятельности.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познавательны интерес к занятию.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высшие психические функции.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Повышать уровень развития логического мышления.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сообразительность, любознательность, внимание, память.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произвольность и самоконтроль.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воспитанию сознательного отношения к занятию.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Прививать навыки культуры общения на занятии.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чувства ответственности, уверенности в своих силах.</a:t>
            </a:r>
          </a:p>
        </p:txBody>
      </p:sp>
    </p:spTree>
    <p:extLst>
      <p:ext uri="{BB962C8B-B14F-4D97-AF65-F5344CB8AC3E}">
        <p14:creationId xmlns:p14="http://schemas.microsoft.com/office/powerpoint/2010/main" val="400438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Дашиной мамы пять дочек: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Ксюша, Алена, Лера, Полина…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пятую?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22" y="2112885"/>
            <a:ext cx="3036164" cy="30361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30" y="5616661"/>
            <a:ext cx="1362536" cy="10523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82" y="5626122"/>
            <a:ext cx="1436888" cy="10429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86" y="5644394"/>
            <a:ext cx="1443556" cy="1076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158" y="5644394"/>
            <a:ext cx="1403299" cy="10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74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четыре этажа. Чем выше этаж, тем больше людей там живет. На какой этаж чаще ездит лифт?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5" y="1651518"/>
            <a:ext cx="4432041" cy="42504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62" b="89231" l="5069" r="89862">
                        <a14:foregroundMark x1="18433" y1="26154" x2="50691" y2="47077"/>
                        <a14:foregroundMark x1="15207" y1="34462" x2="49770" y2="7077"/>
                        <a14:foregroundMark x1="54378" y1="21538" x2="54378" y2="21538"/>
                        <a14:foregroundMark x1="55300" y1="17231" x2="55300" y2="10154"/>
                        <a14:foregroundMark x1="61751" y1="20923" x2="61751" y2="12000"/>
                        <a14:foregroundMark x1="47926" y1="12000" x2="46544" y2="19692"/>
                        <a14:foregroundMark x1="24885" y1="19077" x2="37327" y2="12000"/>
                        <a14:foregroundMark x1="32258" y1="13846" x2="32258" y2="10769"/>
                        <a14:foregroundMark x1="41014" y1="18462" x2="36406" y2="19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29" y="1903445"/>
            <a:ext cx="1044473" cy="1564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07" b="89831" l="9607" r="89956">
                        <a14:foregroundMark x1="28384" y1="8475" x2="37991" y2="15932"/>
                        <a14:foregroundMark x1="34498" y1="15254" x2="39738" y2="11186"/>
                        <a14:foregroundMark x1="28384" y1="13220" x2="37118" y2="7797"/>
                        <a14:foregroundMark x1="27511" y1="12542" x2="37991" y2="17966"/>
                        <a14:foregroundMark x1="25764" y1="17288" x2="37991" y2="18644"/>
                        <a14:foregroundMark x1="54148" y1="12542" x2="66376" y2="17288"/>
                        <a14:foregroundMark x1="50655" y1="12542" x2="65502" y2="7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29" y="4280771"/>
            <a:ext cx="1051223" cy="1354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139" l="8716" r="93578">
                        <a14:foregroundMark x1="31651" y1="7639" x2="33028" y2="18056"/>
                        <a14:foregroundMark x1="19725" y1="10069" x2="23394" y2="20139"/>
                        <a14:foregroundMark x1="33945" y1="6597" x2="32110" y2="23958"/>
                        <a14:foregroundMark x1="70183" y1="7292" x2="70183" y2="20833"/>
                        <a14:foregroundMark x1="62844" y1="9375" x2="69266" y2="19792"/>
                        <a14:foregroundMark x1="75688" y1="9028" x2="75688" y2="19792"/>
                        <a14:foregroundMark x1="62385" y1="8333" x2="62385" y2="20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13" y="2034073"/>
            <a:ext cx="1085211" cy="1433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99" b="98052" l="2203" r="89868">
                        <a14:foregroundMark x1="36564" y1="9740" x2="36564" y2="19805"/>
                        <a14:foregroundMark x1="34802" y1="10390" x2="25991" y2="23701"/>
                        <a14:foregroundMark x1="31278" y1="9740" x2="43612" y2="8442"/>
                        <a14:foregroundMark x1="65198" y1="8442" x2="61674" y2="19156"/>
                        <a14:foregroundMark x1="53744" y1="11688" x2="58150" y2="21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56" y="4180114"/>
            <a:ext cx="1072246" cy="14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 из двух картинок одну: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1" y="2101129"/>
            <a:ext cx="5738327" cy="1672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04" y="4577561"/>
            <a:ext cx="1636950" cy="1281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00" y="4634097"/>
            <a:ext cx="1697230" cy="1225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40" y="4629022"/>
            <a:ext cx="1711284" cy="12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ряд: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97" y="1778132"/>
            <a:ext cx="6690479" cy="2038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01" y="4696408"/>
            <a:ext cx="1352550" cy="1057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01" y="4686883"/>
            <a:ext cx="1333500" cy="1104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11" y="4696408"/>
            <a:ext cx="1285875" cy="1095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46" y="4686883"/>
            <a:ext cx="13525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 из двух картинок одну: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58" y="1905000"/>
            <a:ext cx="6562953" cy="1817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0165" y1="27426" x2="69008" y2="27426"/>
                        <a14:foregroundMark x1="42975" y1="37553" x2="56198" y2="36287"/>
                        <a14:foregroundMark x1="27273" y1="27004" x2="27273" y2="27004"/>
                        <a14:foregroundMark x1="27273" y1="27426" x2="27273" y2="34599"/>
                        <a14:foregroundMark x1="27273" y1="34599" x2="29752" y2="62447"/>
                        <a14:foregroundMark x1="40496" y1="40506" x2="24793" y2="67089"/>
                        <a14:foregroundMark x1="45868" y1="48101" x2="22727" y2="69198"/>
                        <a14:foregroundMark x1="33058" y1="71308" x2="67355" y2="70886"/>
                        <a14:foregroundMark x1="51240" y1="54852" x2="51653" y2="78059"/>
                        <a14:foregroundMark x1="56198" y1="75105" x2="68182" y2="73418"/>
                        <a14:foregroundMark x1="80992" y1="25738" x2="69008" y2="59494"/>
                        <a14:foregroundMark x1="61157" y1="48101" x2="80165" y2="59072"/>
                        <a14:foregroundMark x1="69008" y1="37975" x2="69008" y2="56962"/>
                        <a14:foregroundMark x1="71488" y1="54008" x2="75207" y2="67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734" y="4617923"/>
            <a:ext cx="1601362" cy="1568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0784" y1="25877" x2="50980" y2="76316"/>
                        <a14:foregroundMark x1="37255" y1="19737" x2="71765" y2="55702"/>
                        <a14:foregroundMark x1="59608" y1="20614" x2="72941" y2="38596"/>
                        <a14:foregroundMark x1="22353" y1="53947" x2="62353" y2="78947"/>
                        <a14:foregroundMark x1="29412" y1="72807" x2="38431" y2="73246"/>
                        <a14:foregroundMark x1="73333" y1="58772" x2="74510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12" y="4685270"/>
            <a:ext cx="1678669" cy="150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0000" y1="25311" x2="25214" y2="46058"/>
                        <a14:foregroundMark x1="25214" y1="23237" x2="47863" y2="47303"/>
                        <a14:foregroundMark x1="55556" y1="35685" x2="73077" y2="26141"/>
                        <a14:foregroundMark x1="39744" y1="40249" x2="27778" y2="67220"/>
                        <a14:foregroundMark x1="27778" y1="77178" x2="80769" y2="35685"/>
                        <a14:foregroundMark x1="68803" y1="46058" x2="68376" y2="73444"/>
                        <a14:foregroundMark x1="50000" y1="68465" x2="68803" y2="68465"/>
                        <a14:foregroundMark x1="76923" y1="43154" x2="75641" y2="74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43" y="4595274"/>
            <a:ext cx="1544715" cy="15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 свою смекалку: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100000">
                        <a14:foregroundMark x1="11331" y1="45918" x2="31445" y2="3061"/>
                        <a14:foregroundMark x1="17847" y1="70408" x2="26629" y2="56122"/>
                        <a14:foregroundMark x1="9632" y1="21429" x2="25779" y2="4082"/>
                        <a14:foregroundMark x1="10198" y1="5102" x2="18414" y2="16327"/>
                        <a14:foregroundMark x1="69688" y1="32653" x2="78470" y2="33673"/>
                        <a14:foregroundMark x1="69122" y1="56122" x2="77054" y2="51020"/>
                        <a14:foregroundMark x1="82153" y1="56122" x2="92068" y2="8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74" y="1905000"/>
            <a:ext cx="3362325" cy="933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875" l="0" r="97390">
                        <a14:foregroundMark x1="6225" y1="76042" x2="16265" y2="16667"/>
                        <a14:foregroundMark x1="28514" y1="21875" x2="33133" y2="79167"/>
                        <a14:foregroundMark x1="67068" y1="32292" x2="74297" y2="40625"/>
                        <a14:foregroundMark x1="67269" y1="60417" x2="73494" y2="61458"/>
                        <a14:foregroundMark x1="78715" y1="25000" x2="82731" y2="68750"/>
                        <a14:foregroundMark x1="26305" y1="21875" x2="26908" y2="53125"/>
                        <a14:foregroundMark x1="87550" y1="18750" x2="94177" y2="7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74" y="2838450"/>
            <a:ext cx="4743450" cy="1059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48" l="1230" r="100000">
                        <a14:foregroundMark x1="50820" y1="40367" x2="67213" y2="40367"/>
                        <a14:foregroundMark x1="51230" y1="60550" x2="63934" y2="61468"/>
                        <a14:foregroundMark x1="79098" y1="15596" x2="79098" y2="79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74" y="3897474"/>
            <a:ext cx="2324100" cy="1038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61" b="100000" l="86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68" y="5434484"/>
            <a:ext cx="978645" cy="1120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10" b="100000" l="6849" r="100000">
                        <a14:foregroundMark x1="34247" y1="71795" x2="58904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63" y="5434484"/>
            <a:ext cx="1048652" cy="11204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692" b="100000" l="7692" r="98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63" y="5469512"/>
            <a:ext cx="1050421" cy="10504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19" b="100000" l="95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18" y="5434484"/>
            <a:ext cx="1208704" cy="10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422</TotalTime>
  <Words>225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Коррекционно-развивающее занятие, направленное на развитие логики и мышления у детей младшего школьного возраста с использованием интерактивных технологий. </vt:lpstr>
      <vt:lpstr>Развитие логики и мышления</vt:lpstr>
      <vt:lpstr>Цель: Развитие познавательных процессов у детей дошкольного возраста. Задачи занятия: Образовательные: - Активизация мыслительной деятельности обучающегося. - Активизация познавательной деятельности. Коррекционно-развивающие: - Развивать познавательны интерес к занятию. - Развивать высшие психические функции. - Повышать уровень развития логического мышления. - Развивать сообразительность, любознательность, внимание, память. Воспитательные: - Развивать произвольность и самоконтроль. - Способствовать воспитанию сознательного отношения к занятию. - Прививать навыки культуры общения на занятии. - Воспитание чувства ответственности, уверенности в своих силах.</vt:lpstr>
      <vt:lpstr>У Дашиной мамы пять дочек: Ксюша, Алена, Лера, Полина… Как зовут пятую?</vt:lpstr>
      <vt:lpstr>В доме четыре этажа. Чем выше этаж, тем больше людей там живет. На какой этаж чаще ездит лифт?</vt:lpstr>
      <vt:lpstr>Сложи из двух картинок одну:</vt:lpstr>
      <vt:lpstr>Продолжи ряд:</vt:lpstr>
      <vt:lpstr>Сложи из двух картинок одну:</vt:lpstr>
      <vt:lpstr>Прояви свою смекалку:</vt:lpstr>
      <vt:lpstr>Сложи из двух картинок одну:</vt:lpstr>
      <vt:lpstr>Пойми закономерность и продолжи ряд:</vt:lpstr>
      <vt:lpstr>Ты молодец!!!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логики и мышления</dc:title>
  <dc:creator>пользователь</dc:creator>
  <cp:lastModifiedBy>пользователь</cp:lastModifiedBy>
  <cp:revision>24</cp:revision>
  <dcterms:created xsi:type="dcterms:W3CDTF">2020-04-05T18:01:26Z</dcterms:created>
  <dcterms:modified xsi:type="dcterms:W3CDTF">2022-01-23T16:47:02Z</dcterms:modified>
  <cp:contentStatus/>
</cp:coreProperties>
</file>