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68" r:id="rId3"/>
    <p:sldId id="258" r:id="rId4"/>
    <p:sldId id="259" r:id="rId5"/>
    <p:sldId id="260" r:id="rId6"/>
    <p:sldId id="256" r:id="rId7"/>
    <p:sldId id="261" r:id="rId8"/>
    <p:sldId id="262" r:id="rId9"/>
    <p:sldId id="263" r:id="rId10"/>
    <p:sldId id="264" r:id="rId11"/>
    <p:sldId id="266" r:id="rId12"/>
    <p:sldId id="265"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0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26.04.2020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26.04.2020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26.04.2020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26.04.2020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26.04.2020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26.04.2020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26.04.2020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26.04.2020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26.04.2020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9.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2123727" y="4869161"/>
            <a:ext cx="4987077" cy="1988840"/>
          </a:xfrm>
        </p:spPr>
        <p:txBody>
          <a:bodyPr>
            <a:noAutofit/>
          </a:bodyPr>
          <a:lstStyle/>
          <a:p>
            <a:pPr algn="ctr"/>
            <a:r>
              <a:rPr lang="ru-RU" sz="1600" b="1" dirty="0" smtClean="0">
                <a:solidFill>
                  <a:srgbClr val="002060"/>
                </a:solidFill>
                <a:cs typeface="Aharoni" pitchFamily="2" charset="-79"/>
              </a:rPr>
              <a:t>Подготовили: </a:t>
            </a:r>
          </a:p>
          <a:p>
            <a:pPr algn="ctr"/>
            <a:r>
              <a:rPr lang="ru-RU" sz="1600" b="1" dirty="0" smtClean="0">
                <a:solidFill>
                  <a:srgbClr val="002060"/>
                </a:solidFill>
                <a:cs typeface="Aharoni" pitchFamily="2" charset="-79"/>
              </a:rPr>
              <a:t>Мещерякова Н. П., </a:t>
            </a:r>
          </a:p>
          <a:p>
            <a:pPr algn="ctr"/>
            <a:r>
              <a:rPr lang="ru-RU" sz="1600" b="1" dirty="0" smtClean="0">
                <a:solidFill>
                  <a:srgbClr val="002060"/>
                </a:solidFill>
                <a:cs typeface="Aharoni" pitchFamily="2" charset="-79"/>
              </a:rPr>
              <a:t>Алиева Р. А.,</a:t>
            </a:r>
          </a:p>
          <a:p>
            <a:pPr algn="ctr"/>
            <a:r>
              <a:rPr lang="ru-RU" sz="1600" b="1" dirty="0">
                <a:solidFill>
                  <a:srgbClr val="002060"/>
                </a:solidFill>
                <a:cs typeface="Aharoni" pitchFamily="2" charset="-79"/>
              </a:rPr>
              <a:t>в</a:t>
            </a:r>
            <a:r>
              <a:rPr lang="ru-RU" sz="1600" b="1" dirty="0" smtClean="0">
                <a:solidFill>
                  <a:srgbClr val="002060"/>
                </a:solidFill>
                <a:cs typeface="Aharoni" pitchFamily="2" charset="-79"/>
              </a:rPr>
              <a:t>оспитатели МБДОУ Улыбка»</a:t>
            </a:r>
          </a:p>
          <a:p>
            <a:pPr algn="ctr"/>
            <a:r>
              <a:rPr lang="ru-RU" sz="1600" b="1" dirty="0">
                <a:solidFill>
                  <a:srgbClr val="002060"/>
                </a:solidFill>
                <a:cs typeface="Aharoni" pitchFamily="2" charset="-79"/>
              </a:rPr>
              <a:t>г</a:t>
            </a:r>
            <a:r>
              <a:rPr lang="ru-RU" sz="1600" b="1" dirty="0" smtClean="0">
                <a:solidFill>
                  <a:srgbClr val="002060"/>
                </a:solidFill>
                <a:cs typeface="Aharoni" pitchFamily="2" charset="-79"/>
              </a:rPr>
              <a:t>. Ноябрьск</a:t>
            </a:r>
            <a:endParaRPr lang="ru-RU" sz="1600" b="1" dirty="0">
              <a:solidFill>
                <a:srgbClr val="002060"/>
              </a:solidFill>
              <a:cs typeface="Aharoni" pitchFamily="2" charset="-79"/>
            </a:endParaRPr>
          </a:p>
        </p:txBody>
      </p:sp>
      <p:sp>
        <p:nvSpPr>
          <p:cNvPr id="3" name="Заголовок 2"/>
          <p:cNvSpPr>
            <a:spLocks noGrp="1"/>
          </p:cNvSpPr>
          <p:nvPr>
            <p:ph type="ctrTitle"/>
          </p:nvPr>
        </p:nvSpPr>
        <p:spPr>
          <a:xfrm>
            <a:off x="1115616" y="476672"/>
            <a:ext cx="6624736" cy="1584176"/>
          </a:xfrm>
        </p:spPr>
        <p:txBody>
          <a:bodyPr/>
          <a:lstStyle/>
          <a:p>
            <a:pPr marL="182880" indent="0" algn="ctr">
              <a:buNone/>
            </a:pPr>
            <a:r>
              <a:rPr lang="ru-RU" sz="3200" dirty="0" smtClean="0">
                <a:solidFill>
                  <a:srgbClr val="002060"/>
                </a:solidFill>
              </a:rPr>
              <a:t>Интерактивная дидактическая </a:t>
            </a:r>
            <a:r>
              <a:rPr lang="ru-RU" sz="3200" dirty="0" smtClean="0">
                <a:solidFill>
                  <a:srgbClr val="002060"/>
                </a:solidFill>
              </a:rPr>
              <a:t>игра «Четвертый лишний»</a:t>
            </a:r>
            <a:r>
              <a:rPr lang="ru-RU" sz="4000" dirty="0" smtClean="0">
                <a:solidFill>
                  <a:srgbClr val="002060"/>
                </a:solidFill>
              </a:rPr>
              <a:t/>
            </a:r>
            <a:br>
              <a:rPr lang="ru-RU" sz="4000" dirty="0" smtClean="0">
                <a:solidFill>
                  <a:srgbClr val="002060"/>
                </a:solidFill>
              </a:rPr>
            </a:br>
            <a:r>
              <a:rPr lang="ru-RU" sz="2800" dirty="0" smtClean="0">
                <a:solidFill>
                  <a:srgbClr val="002060"/>
                </a:solidFill>
              </a:rPr>
              <a:t>(для детей 4 – 5 лет)</a:t>
            </a:r>
            <a:endParaRPr lang="ru-RU" sz="2800" dirty="0">
              <a:solidFill>
                <a:srgbClr val="002060"/>
              </a:solidFill>
            </a:endParaRPr>
          </a:p>
        </p:txBody>
      </p:sp>
      <p:pic>
        <p:nvPicPr>
          <p:cNvPr id="1026" name="Picture 2" descr="C:\Users\Admin\Desktop\игра Найди лишнее\igra-dlya-doshkolnikov-4-lishniy-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20888"/>
            <a:ext cx="3048001" cy="21002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игра Найди лишнее\igra-dlya-doshkolnikov-4-lishniy-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420888"/>
            <a:ext cx="3181718" cy="220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0113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игра Найди лишнее\igra-dlya-doshkolnikov-4-lishniy-7.jpg"/>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52419"/>
          <a:stretch/>
        </p:blipFill>
        <p:spPr bwMode="auto">
          <a:xfrm>
            <a:off x="971600" y="620688"/>
            <a:ext cx="3328750" cy="223224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dmin\Desktop\игра Найди лишнее\igra-dlya-doshkolnikov-4-lishniy-7.jpg"/>
          <p:cNvPicPr>
            <a:picLocks noChangeAspect="1" noChangeArrowheads="1"/>
          </p:cNvPicPr>
          <p:nvPr/>
        </p:nvPicPr>
        <p:blipFill rotWithShape="1">
          <a:blip r:embed="rId3">
            <a:extLst>
              <a:ext uri="{28A0092B-C50C-407E-A947-70E740481C1C}">
                <a14:useLocalDpi xmlns:a14="http://schemas.microsoft.com/office/drawing/2010/main" val="0"/>
              </a:ext>
            </a:extLst>
          </a:blip>
          <a:srcRect l="51591" b="52419"/>
          <a:stretch/>
        </p:blipFill>
        <p:spPr bwMode="auto">
          <a:xfrm>
            <a:off x="5148064" y="620688"/>
            <a:ext cx="3222834" cy="223224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Admin\Desktop\игра Найди лишнее\igra-dlya-doshkolnikov-4-lishniy-7.jpg"/>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50000"/>
          <a:stretch/>
        </p:blipFill>
        <p:spPr bwMode="auto">
          <a:xfrm>
            <a:off x="971600" y="3789039"/>
            <a:ext cx="3328750" cy="2345729"/>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Admin\Desktop\игра Найди лишнее\igra-dlya-doshkolnikov-4-lishniy-7.jpg"/>
          <p:cNvPicPr>
            <a:picLocks noChangeAspect="1" noChangeArrowheads="1"/>
          </p:cNvPicPr>
          <p:nvPr/>
        </p:nvPicPr>
        <p:blipFill rotWithShape="1">
          <a:blip r:embed="rId3">
            <a:extLst>
              <a:ext uri="{28A0092B-C50C-407E-A947-70E740481C1C}">
                <a14:useLocalDpi xmlns:a14="http://schemas.microsoft.com/office/drawing/2010/main" val="0"/>
              </a:ext>
            </a:extLst>
          </a:blip>
          <a:srcRect l="51591" t="50000"/>
          <a:stretch/>
        </p:blipFill>
        <p:spPr bwMode="auto">
          <a:xfrm>
            <a:off x="5180352" y="3789039"/>
            <a:ext cx="3190545" cy="2322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7297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173"/>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750"/>
                                        <p:tgtEl>
                                          <p:spTgt spid="7173"/>
                                        </p:tgtEl>
                                      </p:cBhvr>
                                    </p:animEffect>
                                    <p:anim calcmode="lin" valueType="num">
                                      <p:cBhvr>
                                        <p:cTn id="7" dur="750"/>
                                        <p:tgtEl>
                                          <p:spTgt spid="7173"/>
                                        </p:tgtEl>
                                        <p:attrNameLst>
                                          <p:attrName>ppt_x</p:attrName>
                                        </p:attrNameLst>
                                      </p:cBhvr>
                                      <p:tavLst>
                                        <p:tav tm="0">
                                          <p:val>
                                            <p:strVal val="ppt_x"/>
                                          </p:val>
                                        </p:tav>
                                        <p:tav tm="100000">
                                          <p:val>
                                            <p:strVal val="ppt_x"/>
                                          </p:val>
                                        </p:tav>
                                      </p:tavLst>
                                    </p:anim>
                                    <p:anim calcmode="lin" valueType="num">
                                      <p:cBhvr>
                                        <p:cTn id="8" dur="750"/>
                                        <p:tgtEl>
                                          <p:spTgt spid="7173"/>
                                        </p:tgtEl>
                                        <p:attrNameLst>
                                          <p:attrName>ppt_y</p:attrName>
                                        </p:attrNameLst>
                                      </p:cBhvr>
                                      <p:tavLst>
                                        <p:tav tm="0">
                                          <p:val>
                                            <p:strVal val="ppt_y"/>
                                          </p:val>
                                        </p:tav>
                                        <p:tav tm="100000">
                                          <p:val>
                                            <p:strVal val="ppt_y+.1"/>
                                          </p:val>
                                        </p:tav>
                                      </p:tavLst>
                                    </p:anim>
                                    <p:set>
                                      <p:cBhvr>
                                        <p:cTn id="9" dur="1" fill="hold">
                                          <p:stCondLst>
                                            <p:cond delay="749"/>
                                          </p:stCondLst>
                                        </p:cTn>
                                        <p:tgtEl>
                                          <p:spTgt spid="717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173"/>
                  </p:tgtEl>
                </p:cond>
              </p:nextCondLst>
            </p:seq>
            <p:seq concurrent="1" nextAc="seek">
              <p:cTn id="10" restart="whenNotActive" fill="hold" evtFilter="cancelBubble" nodeType="interactiveSeq">
                <p:stCondLst>
                  <p:cond evt="onClick" delay="0">
                    <p:tgtEl>
                      <p:spTgt spid="7171"/>
                    </p:tgtEl>
                  </p:cond>
                </p:stCondLst>
                <p:endSync evt="end" delay="0">
                  <p:rtn val="all"/>
                </p:endSync>
                <p:childTnLst>
                  <p:par>
                    <p:cTn id="11" fill="hold">
                      <p:stCondLst>
                        <p:cond delay="0"/>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171"/>
                                        </p:tgtEl>
                                        <p:attrNameLst>
                                          <p:attrName>r</p:attrName>
                                        </p:attrNameLst>
                                      </p:cBhvr>
                                    </p:animRot>
                                    <p:animRot by="-240000">
                                      <p:cBhvr>
                                        <p:cTn id="15" dur="200" fill="hold">
                                          <p:stCondLst>
                                            <p:cond delay="200"/>
                                          </p:stCondLst>
                                        </p:cTn>
                                        <p:tgtEl>
                                          <p:spTgt spid="7171"/>
                                        </p:tgtEl>
                                        <p:attrNameLst>
                                          <p:attrName>r</p:attrName>
                                        </p:attrNameLst>
                                      </p:cBhvr>
                                    </p:animRot>
                                    <p:animRot by="240000">
                                      <p:cBhvr>
                                        <p:cTn id="16" dur="200" fill="hold">
                                          <p:stCondLst>
                                            <p:cond delay="400"/>
                                          </p:stCondLst>
                                        </p:cTn>
                                        <p:tgtEl>
                                          <p:spTgt spid="7171"/>
                                        </p:tgtEl>
                                        <p:attrNameLst>
                                          <p:attrName>r</p:attrName>
                                        </p:attrNameLst>
                                      </p:cBhvr>
                                    </p:animRot>
                                    <p:animRot by="-240000">
                                      <p:cBhvr>
                                        <p:cTn id="17" dur="200" fill="hold">
                                          <p:stCondLst>
                                            <p:cond delay="600"/>
                                          </p:stCondLst>
                                        </p:cTn>
                                        <p:tgtEl>
                                          <p:spTgt spid="7171"/>
                                        </p:tgtEl>
                                        <p:attrNameLst>
                                          <p:attrName>r</p:attrName>
                                        </p:attrNameLst>
                                      </p:cBhvr>
                                    </p:animRot>
                                    <p:animRot by="120000">
                                      <p:cBhvr>
                                        <p:cTn id="18" dur="200" fill="hold">
                                          <p:stCondLst>
                                            <p:cond delay="800"/>
                                          </p:stCondLst>
                                        </p:cTn>
                                        <p:tgtEl>
                                          <p:spTgt spid="7171"/>
                                        </p:tgtEl>
                                        <p:attrNameLst>
                                          <p:attrName>r</p:attrName>
                                        </p:attrNameLst>
                                      </p:cBhvr>
                                    </p:animRot>
                                  </p:childTnLst>
                                </p:cTn>
                              </p:par>
                            </p:childTnLst>
                          </p:cTn>
                        </p:par>
                      </p:childTnLst>
                    </p:cTn>
                  </p:par>
                </p:childTnLst>
              </p:cTn>
              <p:nextCondLst>
                <p:cond evt="onClick" delay="0">
                  <p:tgtEl>
                    <p:spTgt spid="7171"/>
                  </p:tgtEl>
                </p:cond>
              </p:nextCondLst>
            </p:seq>
            <p:seq concurrent="1" nextAc="seek">
              <p:cTn id="19" restart="whenNotActive" fill="hold" evtFilter="cancelBubble" nodeType="interactiveSeq">
                <p:stCondLst>
                  <p:cond evt="onClick" delay="0">
                    <p:tgtEl>
                      <p:spTgt spid="7170"/>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7170"/>
                                        </p:tgtEl>
                                        <p:attrNameLst>
                                          <p:attrName>r</p:attrName>
                                        </p:attrNameLst>
                                      </p:cBhvr>
                                    </p:animRot>
                                    <p:animRot by="-240000">
                                      <p:cBhvr>
                                        <p:cTn id="24" dur="200" fill="hold">
                                          <p:stCondLst>
                                            <p:cond delay="200"/>
                                          </p:stCondLst>
                                        </p:cTn>
                                        <p:tgtEl>
                                          <p:spTgt spid="7170"/>
                                        </p:tgtEl>
                                        <p:attrNameLst>
                                          <p:attrName>r</p:attrName>
                                        </p:attrNameLst>
                                      </p:cBhvr>
                                    </p:animRot>
                                    <p:animRot by="240000">
                                      <p:cBhvr>
                                        <p:cTn id="25" dur="200" fill="hold">
                                          <p:stCondLst>
                                            <p:cond delay="400"/>
                                          </p:stCondLst>
                                        </p:cTn>
                                        <p:tgtEl>
                                          <p:spTgt spid="7170"/>
                                        </p:tgtEl>
                                        <p:attrNameLst>
                                          <p:attrName>r</p:attrName>
                                        </p:attrNameLst>
                                      </p:cBhvr>
                                    </p:animRot>
                                    <p:animRot by="-240000">
                                      <p:cBhvr>
                                        <p:cTn id="26" dur="200" fill="hold">
                                          <p:stCondLst>
                                            <p:cond delay="600"/>
                                          </p:stCondLst>
                                        </p:cTn>
                                        <p:tgtEl>
                                          <p:spTgt spid="7170"/>
                                        </p:tgtEl>
                                        <p:attrNameLst>
                                          <p:attrName>r</p:attrName>
                                        </p:attrNameLst>
                                      </p:cBhvr>
                                    </p:animRot>
                                    <p:animRot by="120000">
                                      <p:cBhvr>
                                        <p:cTn id="27" dur="200" fill="hold">
                                          <p:stCondLst>
                                            <p:cond delay="800"/>
                                          </p:stCondLst>
                                        </p:cTn>
                                        <p:tgtEl>
                                          <p:spTgt spid="7170"/>
                                        </p:tgtEl>
                                        <p:attrNameLst>
                                          <p:attrName>r</p:attrName>
                                        </p:attrNameLst>
                                      </p:cBhvr>
                                    </p:animRot>
                                  </p:childTnLst>
                                </p:cTn>
                              </p:par>
                            </p:childTnLst>
                          </p:cTn>
                        </p:par>
                      </p:childTnLst>
                    </p:cTn>
                  </p:par>
                </p:childTnLst>
              </p:cTn>
              <p:nextCondLst>
                <p:cond evt="onClick" delay="0">
                  <p:tgtEl>
                    <p:spTgt spid="7170"/>
                  </p:tgtEl>
                </p:cond>
              </p:nextCondLst>
            </p:seq>
            <p:seq concurrent="1" nextAc="seek">
              <p:cTn id="28" restart="whenNotActive" fill="hold" evtFilter="cancelBubble" nodeType="interactiveSeq">
                <p:stCondLst>
                  <p:cond evt="onClick" delay="0">
                    <p:tgtEl>
                      <p:spTgt spid="717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7172"/>
                                        </p:tgtEl>
                                        <p:attrNameLst>
                                          <p:attrName>r</p:attrName>
                                        </p:attrNameLst>
                                      </p:cBhvr>
                                    </p:animRot>
                                    <p:animRot by="-240000">
                                      <p:cBhvr>
                                        <p:cTn id="33" dur="200" fill="hold">
                                          <p:stCondLst>
                                            <p:cond delay="200"/>
                                          </p:stCondLst>
                                        </p:cTn>
                                        <p:tgtEl>
                                          <p:spTgt spid="7172"/>
                                        </p:tgtEl>
                                        <p:attrNameLst>
                                          <p:attrName>r</p:attrName>
                                        </p:attrNameLst>
                                      </p:cBhvr>
                                    </p:animRot>
                                    <p:animRot by="240000">
                                      <p:cBhvr>
                                        <p:cTn id="34" dur="200" fill="hold">
                                          <p:stCondLst>
                                            <p:cond delay="400"/>
                                          </p:stCondLst>
                                        </p:cTn>
                                        <p:tgtEl>
                                          <p:spTgt spid="7172"/>
                                        </p:tgtEl>
                                        <p:attrNameLst>
                                          <p:attrName>r</p:attrName>
                                        </p:attrNameLst>
                                      </p:cBhvr>
                                    </p:animRot>
                                    <p:animRot by="-240000">
                                      <p:cBhvr>
                                        <p:cTn id="35" dur="200" fill="hold">
                                          <p:stCondLst>
                                            <p:cond delay="600"/>
                                          </p:stCondLst>
                                        </p:cTn>
                                        <p:tgtEl>
                                          <p:spTgt spid="7172"/>
                                        </p:tgtEl>
                                        <p:attrNameLst>
                                          <p:attrName>r</p:attrName>
                                        </p:attrNameLst>
                                      </p:cBhvr>
                                    </p:animRot>
                                    <p:animRot by="120000">
                                      <p:cBhvr>
                                        <p:cTn id="36" dur="200" fill="hold">
                                          <p:stCondLst>
                                            <p:cond delay="800"/>
                                          </p:stCondLst>
                                        </p:cTn>
                                        <p:tgtEl>
                                          <p:spTgt spid="7172"/>
                                        </p:tgtEl>
                                        <p:attrNameLst>
                                          <p:attrName>r</p:attrName>
                                        </p:attrNameLst>
                                      </p:cBhvr>
                                    </p:animRot>
                                  </p:childTnLst>
                                </p:cTn>
                              </p:par>
                            </p:childTnLst>
                          </p:cTn>
                        </p:par>
                      </p:childTnLst>
                    </p:cTn>
                  </p:par>
                </p:childTnLst>
              </p:cTn>
              <p:nextCondLst>
                <p:cond evt="onClick" delay="0">
                  <p:tgtEl>
                    <p:spTgt spid="717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Desktop\игра Найди лишнее\igra-dlya-doshkolnikov-4-lishniy-5.jpg"/>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52747"/>
          <a:stretch/>
        </p:blipFill>
        <p:spPr bwMode="auto">
          <a:xfrm>
            <a:off x="683568" y="548680"/>
            <a:ext cx="3576080" cy="237626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Admin\Desktop\игра Найди лишнее\igra-dlya-doshkolnikov-4-lishniy-5.jpg"/>
          <p:cNvPicPr>
            <a:picLocks noChangeAspect="1" noChangeArrowheads="1"/>
          </p:cNvPicPr>
          <p:nvPr/>
        </p:nvPicPr>
        <p:blipFill rotWithShape="1">
          <a:blip r:embed="rId3">
            <a:extLst>
              <a:ext uri="{28A0092B-C50C-407E-A947-70E740481C1C}">
                <a14:useLocalDpi xmlns:a14="http://schemas.microsoft.com/office/drawing/2010/main" val="0"/>
              </a:ext>
            </a:extLst>
          </a:blip>
          <a:srcRect l="51591" b="52747"/>
          <a:stretch/>
        </p:blipFill>
        <p:spPr bwMode="auto">
          <a:xfrm>
            <a:off x="5076056" y="548680"/>
            <a:ext cx="3311058" cy="227246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Admin\Desktop\игра Найди лишнее\igra-dlya-doshkolnikov-4-lishniy-5.jpg"/>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50000"/>
          <a:stretch/>
        </p:blipFill>
        <p:spPr bwMode="auto">
          <a:xfrm>
            <a:off x="683568" y="3645025"/>
            <a:ext cx="3576080" cy="2455356"/>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Admin\Desktop\игра Найди лишнее\igra-dlya-doshkolnikov-4-lishniy-5.jpg"/>
          <p:cNvPicPr>
            <a:picLocks noChangeAspect="1" noChangeArrowheads="1"/>
          </p:cNvPicPr>
          <p:nvPr/>
        </p:nvPicPr>
        <p:blipFill rotWithShape="1">
          <a:blip r:embed="rId3">
            <a:extLst>
              <a:ext uri="{28A0092B-C50C-407E-A947-70E740481C1C}">
                <a14:useLocalDpi xmlns:a14="http://schemas.microsoft.com/office/drawing/2010/main" val="0"/>
              </a:ext>
            </a:extLst>
          </a:blip>
          <a:srcRect l="51591" t="50000"/>
          <a:stretch/>
        </p:blipFill>
        <p:spPr bwMode="auto">
          <a:xfrm>
            <a:off x="5150180" y="3645023"/>
            <a:ext cx="3236934" cy="245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1832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218"/>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750"/>
                                        <p:tgtEl>
                                          <p:spTgt spid="9218"/>
                                        </p:tgtEl>
                                      </p:cBhvr>
                                    </p:animEffect>
                                    <p:anim calcmode="lin" valueType="num">
                                      <p:cBhvr>
                                        <p:cTn id="7" dur="750"/>
                                        <p:tgtEl>
                                          <p:spTgt spid="9218"/>
                                        </p:tgtEl>
                                        <p:attrNameLst>
                                          <p:attrName>ppt_x</p:attrName>
                                        </p:attrNameLst>
                                      </p:cBhvr>
                                      <p:tavLst>
                                        <p:tav tm="0">
                                          <p:val>
                                            <p:strVal val="ppt_x"/>
                                          </p:val>
                                        </p:tav>
                                        <p:tav tm="100000">
                                          <p:val>
                                            <p:strVal val="ppt_x"/>
                                          </p:val>
                                        </p:tav>
                                      </p:tavLst>
                                    </p:anim>
                                    <p:anim calcmode="lin" valueType="num">
                                      <p:cBhvr>
                                        <p:cTn id="8" dur="750"/>
                                        <p:tgtEl>
                                          <p:spTgt spid="9218"/>
                                        </p:tgtEl>
                                        <p:attrNameLst>
                                          <p:attrName>ppt_y</p:attrName>
                                        </p:attrNameLst>
                                      </p:cBhvr>
                                      <p:tavLst>
                                        <p:tav tm="0">
                                          <p:val>
                                            <p:strVal val="ppt_y"/>
                                          </p:val>
                                        </p:tav>
                                        <p:tav tm="100000">
                                          <p:val>
                                            <p:strVal val="ppt_y+.1"/>
                                          </p:val>
                                        </p:tav>
                                      </p:tavLst>
                                    </p:anim>
                                    <p:set>
                                      <p:cBhvr>
                                        <p:cTn id="9" dur="1" fill="hold">
                                          <p:stCondLst>
                                            <p:cond delay="749"/>
                                          </p:stCondLst>
                                        </p:cTn>
                                        <p:tgtEl>
                                          <p:spTgt spid="9218"/>
                                        </p:tgtEl>
                                        <p:attrNameLst>
                                          <p:attrName>style.visibility</p:attrName>
                                        </p:attrNameLst>
                                      </p:cBhvr>
                                      <p:to>
                                        <p:strVal val="hidden"/>
                                      </p:to>
                                    </p:set>
                                  </p:childTnLst>
                                  <p:subTnLst>
                                    <p:audio>
                                      <p:cMediaNode vol="7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9218"/>
                  </p:tgtEl>
                </p:cond>
              </p:nextCondLst>
            </p:seq>
            <p:seq concurrent="1" nextAc="seek">
              <p:cTn id="10" restart="whenNotActive" fill="hold" evtFilter="cancelBubble" nodeType="interactiveSeq">
                <p:stCondLst>
                  <p:cond evt="onClick" delay="0">
                    <p:tgtEl>
                      <p:spTgt spid="9221"/>
                    </p:tgtEl>
                  </p:cond>
                </p:stCondLst>
                <p:endSync evt="end" delay="0">
                  <p:rtn val="all"/>
                </p:endSync>
                <p:childTnLst>
                  <p:par>
                    <p:cTn id="11" fill="hold">
                      <p:stCondLst>
                        <p:cond delay="0"/>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9221"/>
                                        </p:tgtEl>
                                        <p:attrNameLst>
                                          <p:attrName>r</p:attrName>
                                        </p:attrNameLst>
                                      </p:cBhvr>
                                    </p:animRot>
                                    <p:animRot by="-240000">
                                      <p:cBhvr>
                                        <p:cTn id="15" dur="200" fill="hold">
                                          <p:stCondLst>
                                            <p:cond delay="200"/>
                                          </p:stCondLst>
                                        </p:cTn>
                                        <p:tgtEl>
                                          <p:spTgt spid="9221"/>
                                        </p:tgtEl>
                                        <p:attrNameLst>
                                          <p:attrName>r</p:attrName>
                                        </p:attrNameLst>
                                      </p:cBhvr>
                                    </p:animRot>
                                    <p:animRot by="240000">
                                      <p:cBhvr>
                                        <p:cTn id="16" dur="200" fill="hold">
                                          <p:stCondLst>
                                            <p:cond delay="400"/>
                                          </p:stCondLst>
                                        </p:cTn>
                                        <p:tgtEl>
                                          <p:spTgt spid="9221"/>
                                        </p:tgtEl>
                                        <p:attrNameLst>
                                          <p:attrName>r</p:attrName>
                                        </p:attrNameLst>
                                      </p:cBhvr>
                                    </p:animRot>
                                    <p:animRot by="-240000">
                                      <p:cBhvr>
                                        <p:cTn id="17" dur="200" fill="hold">
                                          <p:stCondLst>
                                            <p:cond delay="600"/>
                                          </p:stCondLst>
                                        </p:cTn>
                                        <p:tgtEl>
                                          <p:spTgt spid="9221"/>
                                        </p:tgtEl>
                                        <p:attrNameLst>
                                          <p:attrName>r</p:attrName>
                                        </p:attrNameLst>
                                      </p:cBhvr>
                                    </p:animRot>
                                    <p:animRot by="120000">
                                      <p:cBhvr>
                                        <p:cTn id="18" dur="200" fill="hold">
                                          <p:stCondLst>
                                            <p:cond delay="800"/>
                                          </p:stCondLst>
                                        </p:cTn>
                                        <p:tgtEl>
                                          <p:spTgt spid="9221"/>
                                        </p:tgtEl>
                                        <p:attrNameLst>
                                          <p:attrName>r</p:attrName>
                                        </p:attrNameLst>
                                      </p:cBhvr>
                                    </p:animRot>
                                  </p:childTnLst>
                                </p:cTn>
                              </p:par>
                            </p:childTnLst>
                          </p:cTn>
                        </p:par>
                      </p:childTnLst>
                    </p:cTn>
                  </p:par>
                </p:childTnLst>
              </p:cTn>
              <p:nextCondLst>
                <p:cond evt="onClick" delay="0">
                  <p:tgtEl>
                    <p:spTgt spid="9221"/>
                  </p:tgtEl>
                </p:cond>
              </p:nextCondLst>
            </p:seq>
            <p:seq concurrent="1" nextAc="seek">
              <p:cTn id="19" restart="whenNotActive" fill="hold" evtFilter="cancelBubble" nodeType="interactiveSeq">
                <p:stCondLst>
                  <p:cond evt="onClick" delay="0">
                    <p:tgtEl>
                      <p:spTgt spid="9220"/>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9220"/>
                                        </p:tgtEl>
                                        <p:attrNameLst>
                                          <p:attrName>r</p:attrName>
                                        </p:attrNameLst>
                                      </p:cBhvr>
                                    </p:animRot>
                                    <p:animRot by="-240000">
                                      <p:cBhvr>
                                        <p:cTn id="24" dur="200" fill="hold">
                                          <p:stCondLst>
                                            <p:cond delay="200"/>
                                          </p:stCondLst>
                                        </p:cTn>
                                        <p:tgtEl>
                                          <p:spTgt spid="9220"/>
                                        </p:tgtEl>
                                        <p:attrNameLst>
                                          <p:attrName>r</p:attrName>
                                        </p:attrNameLst>
                                      </p:cBhvr>
                                    </p:animRot>
                                    <p:animRot by="240000">
                                      <p:cBhvr>
                                        <p:cTn id="25" dur="200" fill="hold">
                                          <p:stCondLst>
                                            <p:cond delay="400"/>
                                          </p:stCondLst>
                                        </p:cTn>
                                        <p:tgtEl>
                                          <p:spTgt spid="9220"/>
                                        </p:tgtEl>
                                        <p:attrNameLst>
                                          <p:attrName>r</p:attrName>
                                        </p:attrNameLst>
                                      </p:cBhvr>
                                    </p:animRot>
                                    <p:animRot by="-240000">
                                      <p:cBhvr>
                                        <p:cTn id="26" dur="200" fill="hold">
                                          <p:stCondLst>
                                            <p:cond delay="600"/>
                                          </p:stCondLst>
                                        </p:cTn>
                                        <p:tgtEl>
                                          <p:spTgt spid="9220"/>
                                        </p:tgtEl>
                                        <p:attrNameLst>
                                          <p:attrName>r</p:attrName>
                                        </p:attrNameLst>
                                      </p:cBhvr>
                                    </p:animRot>
                                    <p:animRot by="120000">
                                      <p:cBhvr>
                                        <p:cTn id="27" dur="200" fill="hold">
                                          <p:stCondLst>
                                            <p:cond delay="800"/>
                                          </p:stCondLst>
                                        </p:cTn>
                                        <p:tgtEl>
                                          <p:spTgt spid="9220"/>
                                        </p:tgtEl>
                                        <p:attrNameLst>
                                          <p:attrName>r</p:attrName>
                                        </p:attrNameLst>
                                      </p:cBhvr>
                                    </p:animRot>
                                  </p:childTnLst>
                                </p:cTn>
                              </p:par>
                            </p:childTnLst>
                          </p:cTn>
                        </p:par>
                      </p:childTnLst>
                    </p:cTn>
                  </p:par>
                </p:childTnLst>
              </p:cTn>
              <p:nextCondLst>
                <p:cond evt="onClick" delay="0">
                  <p:tgtEl>
                    <p:spTgt spid="9220"/>
                  </p:tgtEl>
                </p:cond>
              </p:nextCondLst>
            </p:seq>
            <p:seq concurrent="1" nextAc="seek">
              <p:cTn id="28" restart="whenNotActive" fill="hold" evtFilter="cancelBubble" nodeType="interactiveSeq">
                <p:stCondLst>
                  <p:cond evt="onClick" delay="0">
                    <p:tgtEl>
                      <p:spTgt spid="9219"/>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9219"/>
                                        </p:tgtEl>
                                        <p:attrNameLst>
                                          <p:attrName>r</p:attrName>
                                        </p:attrNameLst>
                                      </p:cBhvr>
                                    </p:animRot>
                                    <p:animRot by="-240000">
                                      <p:cBhvr>
                                        <p:cTn id="33" dur="200" fill="hold">
                                          <p:stCondLst>
                                            <p:cond delay="200"/>
                                          </p:stCondLst>
                                        </p:cTn>
                                        <p:tgtEl>
                                          <p:spTgt spid="9219"/>
                                        </p:tgtEl>
                                        <p:attrNameLst>
                                          <p:attrName>r</p:attrName>
                                        </p:attrNameLst>
                                      </p:cBhvr>
                                    </p:animRot>
                                    <p:animRot by="240000">
                                      <p:cBhvr>
                                        <p:cTn id="34" dur="200" fill="hold">
                                          <p:stCondLst>
                                            <p:cond delay="400"/>
                                          </p:stCondLst>
                                        </p:cTn>
                                        <p:tgtEl>
                                          <p:spTgt spid="9219"/>
                                        </p:tgtEl>
                                        <p:attrNameLst>
                                          <p:attrName>r</p:attrName>
                                        </p:attrNameLst>
                                      </p:cBhvr>
                                    </p:animRot>
                                    <p:animRot by="-240000">
                                      <p:cBhvr>
                                        <p:cTn id="35" dur="200" fill="hold">
                                          <p:stCondLst>
                                            <p:cond delay="600"/>
                                          </p:stCondLst>
                                        </p:cTn>
                                        <p:tgtEl>
                                          <p:spTgt spid="9219"/>
                                        </p:tgtEl>
                                        <p:attrNameLst>
                                          <p:attrName>r</p:attrName>
                                        </p:attrNameLst>
                                      </p:cBhvr>
                                    </p:animRot>
                                    <p:animRot by="120000">
                                      <p:cBhvr>
                                        <p:cTn id="36" dur="200" fill="hold">
                                          <p:stCondLst>
                                            <p:cond delay="800"/>
                                          </p:stCondLst>
                                        </p:cTn>
                                        <p:tgtEl>
                                          <p:spTgt spid="9219"/>
                                        </p:tgtEl>
                                        <p:attrNameLst>
                                          <p:attrName>r</p:attrName>
                                        </p:attrNameLst>
                                      </p:cBhvr>
                                    </p:animRot>
                                  </p:childTnLst>
                                </p:cTn>
                              </p:par>
                            </p:childTnLst>
                          </p:cTn>
                        </p:par>
                      </p:childTnLst>
                    </p:cTn>
                  </p:par>
                </p:childTnLst>
              </p:cTn>
              <p:nextCondLst>
                <p:cond evt="onClick" delay="0">
                  <p:tgtEl>
                    <p:spTgt spid="921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esktop\игра Найди лишнее\igra-dlya-doshkolnikov-4-lishniy-10.jpg"/>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52474"/>
          <a:stretch/>
        </p:blipFill>
        <p:spPr bwMode="auto">
          <a:xfrm>
            <a:off x="755576" y="620687"/>
            <a:ext cx="3528393" cy="231099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dmin\Desktop\игра Найди лишнее\igra-dlya-doshkolnikov-4-lishniy-10.jpg"/>
          <p:cNvPicPr>
            <a:picLocks noChangeAspect="1" noChangeArrowheads="1"/>
          </p:cNvPicPr>
          <p:nvPr/>
        </p:nvPicPr>
        <p:blipFill rotWithShape="1">
          <a:blip r:embed="rId3">
            <a:extLst>
              <a:ext uri="{28A0092B-C50C-407E-A947-70E740481C1C}">
                <a14:useLocalDpi xmlns:a14="http://schemas.microsoft.com/office/drawing/2010/main" val="0"/>
              </a:ext>
            </a:extLst>
          </a:blip>
          <a:srcRect l="51591" b="52474"/>
          <a:stretch/>
        </p:blipFill>
        <p:spPr bwMode="auto">
          <a:xfrm>
            <a:off x="5108017" y="620687"/>
            <a:ext cx="3423114" cy="231572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Admin\Desktop\игра Найди лишнее\igra-dlya-doshkolnikov-4-lishniy-10.jpg"/>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50000"/>
          <a:stretch/>
        </p:blipFill>
        <p:spPr bwMode="auto">
          <a:xfrm>
            <a:off x="755576" y="3748519"/>
            <a:ext cx="3528392" cy="2431283"/>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Admin\Desktop\игра Найди лишнее\igra-dlya-doshkolnikov-4-lishniy-10.jpg"/>
          <p:cNvPicPr>
            <a:picLocks noChangeAspect="1" noChangeArrowheads="1"/>
          </p:cNvPicPr>
          <p:nvPr/>
        </p:nvPicPr>
        <p:blipFill rotWithShape="1">
          <a:blip r:embed="rId3">
            <a:extLst>
              <a:ext uri="{28A0092B-C50C-407E-A947-70E740481C1C}">
                <a14:useLocalDpi xmlns:a14="http://schemas.microsoft.com/office/drawing/2010/main" val="0"/>
              </a:ext>
            </a:extLst>
          </a:blip>
          <a:srcRect l="51591" t="50000"/>
          <a:stretch/>
        </p:blipFill>
        <p:spPr bwMode="auto">
          <a:xfrm>
            <a:off x="5108017" y="3818060"/>
            <a:ext cx="3459803" cy="234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4270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197"/>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750"/>
                                        <p:tgtEl>
                                          <p:spTgt spid="8197"/>
                                        </p:tgtEl>
                                      </p:cBhvr>
                                    </p:animEffect>
                                    <p:anim calcmode="lin" valueType="num">
                                      <p:cBhvr>
                                        <p:cTn id="7" dur="750"/>
                                        <p:tgtEl>
                                          <p:spTgt spid="8197"/>
                                        </p:tgtEl>
                                        <p:attrNameLst>
                                          <p:attrName>ppt_x</p:attrName>
                                        </p:attrNameLst>
                                      </p:cBhvr>
                                      <p:tavLst>
                                        <p:tav tm="0">
                                          <p:val>
                                            <p:strVal val="ppt_x"/>
                                          </p:val>
                                        </p:tav>
                                        <p:tav tm="100000">
                                          <p:val>
                                            <p:strVal val="ppt_x"/>
                                          </p:val>
                                        </p:tav>
                                      </p:tavLst>
                                    </p:anim>
                                    <p:anim calcmode="lin" valueType="num">
                                      <p:cBhvr>
                                        <p:cTn id="8" dur="750"/>
                                        <p:tgtEl>
                                          <p:spTgt spid="8197"/>
                                        </p:tgtEl>
                                        <p:attrNameLst>
                                          <p:attrName>ppt_y</p:attrName>
                                        </p:attrNameLst>
                                      </p:cBhvr>
                                      <p:tavLst>
                                        <p:tav tm="0">
                                          <p:val>
                                            <p:strVal val="ppt_y"/>
                                          </p:val>
                                        </p:tav>
                                        <p:tav tm="100000">
                                          <p:val>
                                            <p:strVal val="ppt_y+.1"/>
                                          </p:val>
                                        </p:tav>
                                      </p:tavLst>
                                    </p:anim>
                                    <p:set>
                                      <p:cBhvr>
                                        <p:cTn id="9" dur="1" fill="hold">
                                          <p:stCondLst>
                                            <p:cond delay="749"/>
                                          </p:stCondLst>
                                        </p:cTn>
                                        <p:tgtEl>
                                          <p:spTgt spid="819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8197"/>
                  </p:tgtEl>
                </p:cond>
              </p:nextCondLst>
            </p:seq>
            <p:seq concurrent="1" nextAc="seek">
              <p:cTn id="10" restart="whenNotActive" fill="hold" evtFilter="cancelBubble" nodeType="interactiveSeq">
                <p:stCondLst>
                  <p:cond evt="onClick" delay="0">
                    <p:tgtEl>
                      <p:spTgt spid="8195"/>
                    </p:tgtEl>
                  </p:cond>
                </p:stCondLst>
                <p:endSync evt="end" delay="0">
                  <p:rtn val="all"/>
                </p:endSync>
                <p:childTnLst>
                  <p:par>
                    <p:cTn id="11" fill="hold">
                      <p:stCondLst>
                        <p:cond delay="0"/>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8195"/>
                                        </p:tgtEl>
                                        <p:attrNameLst>
                                          <p:attrName>r</p:attrName>
                                        </p:attrNameLst>
                                      </p:cBhvr>
                                    </p:animRot>
                                    <p:animRot by="-240000">
                                      <p:cBhvr>
                                        <p:cTn id="15" dur="200" fill="hold">
                                          <p:stCondLst>
                                            <p:cond delay="200"/>
                                          </p:stCondLst>
                                        </p:cTn>
                                        <p:tgtEl>
                                          <p:spTgt spid="8195"/>
                                        </p:tgtEl>
                                        <p:attrNameLst>
                                          <p:attrName>r</p:attrName>
                                        </p:attrNameLst>
                                      </p:cBhvr>
                                    </p:animRot>
                                    <p:animRot by="240000">
                                      <p:cBhvr>
                                        <p:cTn id="16" dur="200" fill="hold">
                                          <p:stCondLst>
                                            <p:cond delay="400"/>
                                          </p:stCondLst>
                                        </p:cTn>
                                        <p:tgtEl>
                                          <p:spTgt spid="8195"/>
                                        </p:tgtEl>
                                        <p:attrNameLst>
                                          <p:attrName>r</p:attrName>
                                        </p:attrNameLst>
                                      </p:cBhvr>
                                    </p:animRot>
                                    <p:animRot by="-240000">
                                      <p:cBhvr>
                                        <p:cTn id="17" dur="200" fill="hold">
                                          <p:stCondLst>
                                            <p:cond delay="600"/>
                                          </p:stCondLst>
                                        </p:cTn>
                                        <p:tgtEl>
                                          <p:spTgt spid="8195"/>
                                        </p:tgtEl>
                                        <p:attrNameLst>
                                          <p:attrName>r</p:attrName>
                                        </p:attrNameLst>
                                      </p:cBhvr>
                                    </p:animRot>
                                    <p:animRot by="120000">
                                      <p:cBhvr>
                                        <p:cTn id="18" dur="200" fill="hold">
                                          <p:stCondLst>
                                            <p:cond delay="800"/>
                                          </p:stCondLst>
                                        </p:cTn>
                                        <p:tgtEl>
                                          <p:spTgt spid="8195"/>
                                        </p:tgtEl>
                                        <p:attrNameLst>
                                          <p:attrName>r</p:attrName>
                                        </p:attrNameLst>
                                      </p:cBhvr>
                                    </p:animRot>
                                  </p:childTnLst>
                                </p:cTn>
                              </p:par>
                            </p:childTnLst>
                          </p:cTn>
                        </p:par>
                      </p:childTnLst>
                    </p:cTn>
                  </p:par>
                </p:childTnLst>
              </p:cTn>
              <p:nextCondLst>
                <p:cond evt="onClick" delay="0">
                  <p:tgtEl>
                    <p:spTgt spid="8195"/>
                  </p:tgtEl>
                </p:cond>
              </p:nextCondLst>
            </p:seq>
            <p:seq concurrent="1" nextAc="seek">
              <p:cTn id="19" restart="whenNotActive" fill="hold" evtFilter="cancelBubble" nodeType="interactiveSeq">
                <p:stCondLst>
                  <p:cond evt="onClick" delay="0">
                    <p:tgtEl>
                      <p:spTgt spid="8196"/>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8196"/>
                                        </p:tgtEl>
                                        <p:attrNameLst>
                                          <p:attrName>r</p:attrName>
                                        </p:attrNameLst>
                                      </p:cBhvr>
                                    </p:animRot>
                                    <p:animRot by="-240000">
                                      <p:cBhvr>
                                        <p:cTn id="24" dur="200" fill="hold">
                                          <p:stCondLst>
                                            <p:cond delay="200"/>
                                          </p:stCondLst>
                                        </p:cTn>
                                        <p:tgtEl>
                                          <p:spTgt spid="8196"/>
                                        </p:tgtEl>
                                        <p:attrNameLst>
                                          <p:attrName>r</p:attrName>
                                        </p:attrNameLst>
                                      </p:cBhvr>
                                    </p:animRot>
                                    <p:animRot by="240000">
                                      <p:cBhvr>
                                        <p:cTn id="25" dur="200" fill="hold">
                                          <p:stCondLst>
                                            <p:cond delay="400"/>
                                          </p:stCondLst>
                                        </p:cTn>
                                        <p:tgtEl>
                                          <p:spTgt spid="8196"/>
                                        </p:tgtEl>
                                        <p:attrNameLst>
                                          <p:attrName>r</p:attrName>
                                        </p:attrNameLst>
                                      </p:cBhvr>
                                    </p:animRot>
                                    <p:animRot by="-240000">
                                      <p:cBhvr>
                                        <p:cTn id="26" dur="200" fill="hold">
                                          <p:stCondLst>
                                            <p:cond delay="600"/>
                                          </p:stCondLst>
                                        </p:cTn>
                                        <p:tgtEl>
                                          <p:spTgt spid="8196"/>
                                        </p:tgtEl>
                                        <p:attrNameLst>
                                          <p:attrName>r</p:attrName>
                                        </p:attrNameLst>
                                      </p:cBhvr>
                                    </p:animRot>
                                    <p:animRot by="120000">
                                      <p:cBhvr>
                                        <p:cTn id="27" dur="200" fill="hold">
                                          <p:stCondLst>
                                            <p:cond delay="800"/>
                                          </p:stCondLst>
                                        </p:cTn>
                                        <p:tgtEl>
                                          <p:spTgt spid="8196"/>
                                        </p:tgtEl>
                                        <p:attrNameLst>
                                          <p:attrName>r</p:attrName>
                                        </p:attrNameLst>
                                      </p:cBhvr>
                                    </p:animRot>
                                  </p:childTnLst>
                                </p:cTn>
                              </p:par>
                            </p:childTnLst>
                          </p:cTn>
                        </p:par>
                      </p:childTnLst>
                    </p:cTn>
                  </p:par>
                </p:childTnLst>
              </p:cTn>
              <p:nextCondLst>
                <p:cond evt="onClick" delay="0">
                  <p:tgtEl>
                    <p:spTgt spid="8196"/>
                  </p:tgtEl>
                </p:cond>
              </p:nextCondLst>
            </p:seq>
            <p:seq concurrent="1" nextAc="seek">
              <p:cTn id="28" restart="whenNotActive" fill="hold" evtFilter="cancelBubble" nodeType="interactiveSeq">
                <p:stCondLst>
                  <p:cond evt="onClick" delay="0">
                    <p:tgtEl>
                      <p:spTgt spid="819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8194"/>
                                        </p:tgtEl>
                                        <p:attrNameLst>
                                          <p:attrName>r</p:attrName>
                                        </p:attrNameLst>
                                      </p:cBhvr>
                                    </p:animRot>
                                    <p:animRot by="-240000">
                                      <p:cBhvr>
                                        <p:cTn id="33" dur="200" fill="hold">
                                          <p:stCondLst>
                                            <p:cond delay="200"/>
                                          </p:stCondLst>
                                        </p:cTn>
                                        <p:tgtEl>
                                          <p:spTgt spid="8194"/>
                                        </p:tgtEl>
                                        <p:attrNameLst>
                                          <p:attrName>r</p:attrName>
                                        </p:attrNameLst>
                                      </p:cBhvr>
                                    </p:animRot>
                                    <p:animRot by="240000">
                                      <p:cBhvr>
                                        <p:cTn id="34" dur="200" fill="hold">
                                          <p:stCondLst>
                                            <p:cond delay="400"/>
                                          </p:stCondLst>
                                        </p:cTn>
                                        <p:tgtEl>
                                          <p:spTgt spid="8194"/>
                                        </p:tgtEl>
                                        <p:attrNameLst>
                                          <p:attrName>r</p:attrName>
                                        </p:attrNameLst>
                                      </p:cBhvr>
                                    </p:animRot>
                                    <p:animRot by="-240000">
                                      <p:cBhvr>
                                        <p:cTn id="35" dur="200" fill="hold">
                                          <p:stCondLst>
                                            <p:cond delay="600"/>
                                          </p:stCondLst>
                                        </p:cTn>
                                        <p:tgtEl>
                                          <p:spTgt spid="8194"/>
                                        </p:tgtEl>
                                        <p:attrNameLst>
                                          <p:attrName>r</p:attrName>
                                        </p:attrNameLst>
                                      </p:cBhvr>
                                    </p:animRot>
                                    <p:animRot by="120000">
                                      <p:cBhvr>
                                        <p:cTn id="36" dur="200" fill="hold">
                                          <p:stCondLst>
                                            <p:cond delay="800"/>
                                          </p:stCondLst>
                                        </p:cTn>
                                        <p:tgtEl>
                                          <p:spTgt spid="8194"/>
                                        </p:tgtEl>
                                        <p:attrNameLst>
                                          <p:attrName>r</p:attrName>
                                        </p:attrNameLst>
                                      </p:cBhvr>
                                    </p:animRot>
                                  </p:childTnLst>
                                </p:cTn>
                              </p:par>
                            </p:childTnLst>
                          </p:cTn>
                        </p:par>
                      </p:childTnLst>
                    </p:cTn>
                  </p:par>
                </p:childTnLst>
              </p:cTn>
              <p:nextCondLst>
                <p:cond evt="onClick" delay="0">
                  <p:tgtEl>
                    <p:spTgt spid="819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817581" y="2852936"/>
            <a:ext cx="7175351" cy="2072521"/>
          </a:xfrm>
        </p:spPr>
        <p:txBody>
          <a:bodyPr/>
          <a:lstStyle/>
          <a:p>
            <a:pPr marL="182880" indent="0" algn="ctr">
              <a:buNone/>
            </a:pPr>
            <a:r>
              <a:rPr lang="ru-RU" sz="7200" dirty="0" smtClean="0">
                <a:solidFill>
                  <a:srgbClr val="002060"/>
                </a:solidFill>
              </a:rPr>
              <a:t>МОЛОДЦЫ!</a:t>
            </a:r>
            <a:endParaRPr lang="ru-RU" sz="7200" dirty="0">
              <a:solidFill>
                <a:srgbClr val="002060"/>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2475349" cy="17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4012" y="325078"/>
            <a:ext cx="2552131" cy="1766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4012" y="4702800"/>
            <a:ext cx="2526266" cy="17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886" y="4702800"/>
            <a:ext cx="2460727" cy="174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435641"/>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fireworks.wav"/>
          </p:stSnd>
        </p:sndAc>
      </p:transition>
    </mc:Choice>
    <mc:Fallback xmlns="">
      <p:transition spd="slow">
        <p:circle/>
        <p:sndAc>
          <p:stSnd>
            <p:snd r:embed="rId7" name="firework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44824"/>
            <a:ext cx="7992888" cy="5184576"/>
          </a:xfrm>
        </p:spPr>
        <p:txBody>
          <a:bodyPr/>
          <a:lstStyle/>
          <a:p>
            <a:pPr marL="0" indent="0" algn="l">
              <a:buNone/>
            </a:pPr>
            <a:r>
              <a:rPr lang="ru-RU" sz="2400" dirty="0" smtClean="0">
                <a:solidFill>
                  <a:srgbClr val="002060"/>
                </a:solidFill>
                <a:effectLst/>
              </a:rPr>
              <a:t/>
            </a:r>
            <a:br>
              <a:rPr lang="ru-RU" sz="2400" dirty="0" smtClean="0">
                <a:solidFill>
                  <a:srgbClr val="002060"/>
                </a:solidFill>
                <a:effectLst/>
              </a:rPr>
            </a:br>
            <a:r>
              <a:rPr lang="ru-RU" sz="2400" dirty="0">
                <a:solidFill>
                  <a:srgbClr val="002060"/>
                </a:solidFill>
                <a:effectLst/>
              </a:rPr>
              <a:t/>
            </a:r>
            <a:br>
              <a:rPr lang="ru-RU" sz="2400" dirty="0">
                <a:solidFill>
                  <a:srgbClr val="002060"/>
                </a:solidFill>
                <a:effectLst/>
              </a:rPr>
            </a:br>
            <a:r>
              <a:rPr lang="ru-RU" sz="2400" dirty="0" smtClean="0">
                <a:solidFill>
                  <a:srgbClr val="002060"/>
                </a:solidFill>
                <a:effectLst/>
              </a:rPr>
              <a:t/>
            </a:r>
            <a:br>
              <a:rPr lang="ru-RU" sz="2400" dirty="0" smtClean="0">
                <a:solidFill>
                  <a:srgbClr val="002060"/>
                </a:solidFill>
                <a:effectLst/>
              </a:rPr>
            </a:br>
            <a:r>
              <a:rPr lang="ru-RU" sz="2400" dirty="0">
                <a:solidFill>
                  <a:srgbClr val="002060"/>
                </a:solidFill>
                <a:effectLst/>
              </a:rPr>
              <a:t/>
            </a:r>
            <a:br>
              <a:rPr lang="ru-RU" sz="2400" dirty="0">
                <a:solidFill>
                  <a:srgbClr val="002060"/>
                </a:solidFill>
                <a:effectLst/>
              </a:rPr>
            </a:br>
            <a:r>
              <a:rPr lang="ru-RU" sz="2400" dirty="0" smtClean="0">
                <a:solidFill>
                  <a:srgbClr val="002060"/>
                </a:solidFill>
                <a:effectLst/>
              </a:rPr>
              <a:t/>
            </a:r>
            <a:br>
              <a:rPr lang="ru-RU" sz="2400" dirty="0" smtClean="0">
                <a:solidFill>
                  <a:srgbClr val="002060"/>
                </a:solidFill>
                <a:effectLst/>
              </a:rPr>
            </a:br>
            <a:r>
              <a:rPr lang="ru-RU" sz="2400" dirty="0">
                <a:solidFill>
                  <a:srgbClr val="002060"/>
                </a:solidFill>
                <a:effectLst/>
              </a:rPr>
              <a:t/>
            </a:r>
            <a:br>
              <a:rPr lang="ru-RU" sz="2400" dirty="0">
                <a:solidFill>
                  <a:srgbClr val="002060"/>
                </a:solidFill>
                <a:effectLst/>
              </a:rPr>
            </a:br>
            <a:r>
              <a:rPr lang="ru-RU" sz="2400" dirty="0" smtClean="0">
                <a:solidFill>
                  <a:srgbClr val="002060"/>
                </a:solidFill>
                <a:effectLst/>
              </a:rPr>
              <a:t/>
            </a:r>
            <a:br>
              <a:rPr lang="ru-RU" sz="2400" dirty="0" smtClean="0">
                <a:solidFill>
                  <a:srgbClr val="002060"/>
                </a:solidFill>
                <a:effectLst/>
              </a:rPr>
            </a:br>
            <a:r>
              <a:rPr lang="ru-RU" sz="2400" dirty="0">
                <a:solidFill>
                  <a:srgbClr val="002060"/>
                </a:solidFill>
                <a:effectLst/>
              </a:rPr>
              <a:t/>
            </a:r>
            <a:br>
              <a:rPr lang="ru-RU" sz="2400" dirty="0">
                <a:solidFill>
                  <a:srgbClr val="002060"/>
                </a:solidFill>
                <a:effectLst/>
              </a:rPr>
            </a:br>
            <a:r>
              <a:rPr lang="ru-RU" sz="2400" dirty="0" smtClean="0">
                <a:solidFill>
                  <a:srgbClr val="002060"/>
                </a:solidFill>
                <a:effectLst/>
              </a:rPr>
              <a:t/>
            </a:r>
            <a:br>
              <a:rPr lang="ru-RU" sz="2400" dirty="0" smtClean="0">
                <a:solidFill>
                  <a:srgbClr val="002060"/>
                </a:solidFill>
                <a:effectLst/>
              </a:rPr>
            </a:br>
            <a:r>
              <a:rPr lang="ru-RU" sz="2400" dirty="0" smtClean="0">
                <a:solidFill>
                  <a:srgbClr val="002060"/>
                </a:solidFill>
                <a:effectLst/>
              </a:rPr>
              <a:t>Цель игры:</a:t>
            </a:r>
            <a:r>
              <a:rPr lang="ru-RU" sz="2000" b="0" dirty="0">
                <a:solidFill>
                  <a:srgbClr val="002060"/>
                </a:solidFill>
                <a:effectLst/>
              </a:rPr>
              <a:t/>
            </a:r>
            <a:br>
              <a:rPr lang="ru-RU" sz="2000" b="0" dirty="0">
                <a:solidFill>
                  <a:srgbClr val="002060"/>
                </a:solidFill>
                <a:effectLst/>
              </a:rPr>
            </a:br>
            <a:r>
              <a:rPr lang="ru-RU" sz="2000" b="0" dirty="0">
                <a:solidFill>
                  <a:srgbClr val="002060"/>
                </a:solidFill>
                <a:effectLst/>
              </a:rPr>
              <a:t>Развитие мышления и внимания дошкольников.</a:t>
            </a:r>
            <a:br>
              <a:rPr lang="ru-RU" sz="2000" b="0" dirty="0">
                <a:solidFill>
                  <a:srgbClr val="002060"/>
                </a:solidFill>
                <a:effectLst/>
              </a:rPr>
            </a:br>
            <a:r>
              <a:rPr lang="ru-RU" sz="2000" b="0" dirty="0">
                <a:solidFill>
                  <a:srgbClr val="002060"/>
                </a:solidFill>
                <a:effectLst/>
              </a:rPr>
              <a:t>Развивать умение детей классифицировать предметы по одному </a:t>
            </a:r>
            <a:r>
              <a:rPr lang="ru-RU" sz="2000" b="0" dirty="0" smtClean="0">
                <a:solidFill>
                  <a:srgbClr val="002060"/>
                </a:solidFill>
                <a:effectLst/>
              </a:rPr>
              <a:t>признаку.</a:t>
            </a:r>
            <a:r>
              <a:rPr lang="ru-RU" sz="2000" b="0" dirty="0">
                <a:solidFill>
                  <a:srgbClr val="002060"/>
                </a:solidFill>
                <a:effectLst/>
              </a:rPr>
              <a:t/>
            </a:r>
            <a:br>
              <a:rPr lang="ru-RU" sz="2000" b="0" dirty="0">
                <a:solidFill>
                  <a:srgbClr val="002060"/>
                </a:solidFill>
                <a:effectLst/>
              </a:rPr>
            </a:br>
            <a:r>
              <a:rPr lang="ru-RU" sz="2000" b="0" dirty="0" smtClean="0">
                <a:solidFill>
                  <a:srgbClr val="002060"/>
                </a:solidFill>
                <a:effectLst/>
              </a:rPr>
              <a:t/>
            </a:r>
            <a:br>
              <a:rPr lang="ru-RU" sz="2000" b="0" dirty="0" smtClean="0">
                <a:solidFill>
                  <a:srgbClr val="002060"/>
                </a:solidFill>
                <a:effectLst/>
              </a:rPr>
            </a:br>
            <a:r>
              <a:rPr lang="ru-RU" sz="2400" dirty="0" smtClean="0">
                <a:solidFill>
                  <a:srgbClr val="002060"/>
                </a:solidFill>
                <a:effectLst/>
              </a:rPr>
              <a:t>Ход </a:t>
            </a:r>
            <a:r>
              <a:rPr lang="ru-RU" sz="2400" dirty="0">
                <a:solidFill>
                  <a:srgbClr val="002060"/>
                </a:solidFill>
                <a:effectLst/>
              </a:rPr>
              <a:t>игры</a:t>
            </a:r>
            <a:r>
              <a:rPr lang="ru-RU" sz="2400" dirty="0" smtClean="0">
                <a:solidFill>
                  <a:srgbClr val="002060"/>
                </a:solidFill>
                <a:effectLst/>
              </a:rPr>
              <a:t>:</a:t>
            </a:r>
            <a:r>
              <a:rPr lang="ru-RU" sz="2000" b="0" dirty="0">
                <a:solidFill>
                  <a:srgbClr val="002060"/>
                </a:solidFill>
                <a:effectLst/>
              </a:rPr>
              <a:t/>
            </a:r>
            <a:br>
              <a:rPr lang="ru-RU" sz="2000" b="0" dirty="0">
                <a:solidFill>
                  <a:srgbClr val="002060"/>
                </a:solidFill>
                <a:effectLst/>
              </a:rPr>
            </a:br>
            <a:r>
              <a:rPr lang="ru-RU" sz="2000" b="0" dirty="0">
                <a:solidFill>
                  <a:srgbClr val="002060"/>
                </a:solidFill>
                <a:effectLst/>
              </a:rPr>
              <a:t>Ребенку предлагается </a:t>
            </a:r>
            <a:r>
              <a:rPr lang="ru-RU" sz="2000" b="0" dirty="0" smtClean="0">
                <a:solidFill>
                  <a:srgbClr val="002060"/>
                </a:solidFill>
                <a:effectLst/>
              </a:rPr>
              <a:t>посмотреть </a:t>
            </a:r>
            <a:r>
              <a:rPr lang="ru-RU" sz="2000" b="0" dirty="0">
                <a:solidFill>
                  <a:srgbClr val="002060"/>
                </a:solidFill>
                <a:effectLst/>
              </a:rPr>
              <a:t>и выделить среди рисунков </a:t>
            </a:r>
            <a:r>
              <a:rPr lang="ru-RU" sz="2000" b="0" dirty="0" smtClean="0">
                <a:solidFill>
                  <a:srgbClr val="002060"/>
                </a:solidFill>
                <a:effectLst/>
              </a:rPr>
              <a:t>на слайде, </a:t>
            </a:r>
            <a:r>
              <a:rPr lang="ru-RU" sz="2000" b="0" dirty="0">
                <a:solidFill>
                  <a:srgbClr val="002060"/>
                </a:solidFill>
                <a:effectLst/>
              </a:rPr>
              <a:t>три из которых классифицируются по одному признаку, один лишний предмет, который не подходит под единую классификацию.</a:t>
            </a:r>
            <a:br>
              <a:rPr lang="ru-RU" sz="2000" b="0" dirty="0">
                <a:solidFill>
                  <a:srgbClr val="002060"/>
                </a:solidFill>
                <a:effectLst/>
              </a:rPr>
            </a:br>
            <a:r>
              <a:rPr lang="ru-RU" sz="2000" b="0" dirty="0">
                <a:solidFill>
                  <a:srgbClr val="002060"/>
                </a:solidFill>
                <a:effectLst/>
              </a:rPr>
              <a:t>Ребенок должен объяснить свой выбор.</a:t>
            </a:r>
            <a:br>
              <a:rPr lang="ru-RU" sz="2000" b="0" dirty="0">
                <a:solidFill>
                  <a:srgbClr val="002060"/>
                </a:solidFill>
                <a:effectLst/>
              </a:rPr>
            </a:br>
            <a:r>
              <a:rPr lang="ru-RU" sz="2000" b="0" dirty="0">
                <a:solidFill>
                  <a:srgbClr val="002060"/>
                </a:solidFill>
                <a:effectLst/>
              </a:rPr>
              <a:t>Например, представлена карточка, на которой находятся рисунки утки, гуся, собаки и курицы. Ребенок должен выделить лишнее животное-собаку. Остальных должен классифицировать как домашних птиц</a:t>
            </a:r>
            <a:r>
              <a:rPr lang="ru-RU" sz="2000" b="0" dirty="0" smtClean="0">
                <a:solidFill>
                  <a:srgbClr val="002060"/>
                </a:solidFill>
                <a:effectLst/>
              </a:rPr>
              <a:t>.</a:t>
            </a:r>
            <a:br>
              <a:rPr lang="ru-RU" sz="2000" b="0" dirty="0" smtClean="0">
                <a:solidFill>
                  <a:srgbClr val="002060"/>
                </a:solidFill>
                <a:effectLst/>
              </a:rPr>
            </a:br>
            <a:r>
              <a:rPr lang="ru-RU" b="0" dirty="0">
                <a:solidFill>
                  <a:srgbClr val="002060"/>
                </a:solidFill>
                <a:effectLst/>
              </a:rPr>
              <a:t/>
            </a:r>
            <a:br>
              <a:rPr lang="ru-RU" b="0" dirty="0">
                <a:solidFill>
                  <a:srgbClr val="002060"/>
                </a:solidFill>
                <a:effectLst/>
              </a:rPr>
            </a:br>
            <a:endParaRPr lang="ru-RU" dirty="0">
              <a:solidFill>
                <a:srgbClr val="002060"/>
              </a:solidFill>
            </a:endParaRPr>
          </a:p>
        </p:txBody>
      </p:sp>
      <p:sp>
        <p:nvSpPr>
          <p:cNvPr id="3" name="Текст 2"/>
          <p:cNvSpPr>
            <a:spLocks noGrp="1"/>
          </p:cNvSpPr>
          <p:nvPr>
            <p:ph type="body" idx="1"/>
          </p:nvPr>
        </p:nvSpPr>
        <p:spPr>
          <a:xfrm>
            <a:off x="2022438" y="6237312"/>
            <a:ext cx="6365986" cy="72008"/>
          </a:xfrm>
        </p:spPr>
        <p:txBody>
          <a:bodyPr>
            <a:normAutofit fontScale="25000" lnSpcReduction="20000"/>
          </a:bodyPr>
          <a:lstStyle/>
          <a:p>
            <a:endParaRPr lang="ru-RU" dirty="0"/>
          </a:p>
        </p:txBody>
      </p:sp>
    </p:spTree>
    <p:extLst>
      <p:ext uri="{BB962C8B-B14F-4D97-AF65-F5344CB8AC3E}">
        <p14:creationId xmlns:p14="http://schemas.microsoft.com/office/powerpoint/2010/main" val="3503794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00617"/>
            <a:ext cx="3251914" cy="218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878" y="620687"/>
            <a:ext cx="3312369" cy="218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5" y="3759639"/>
            <a:ext cx="3312369" cy="233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7851" y="3759639"/>
            <a:ext cx="3228111" cy="229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734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29"/>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750"/>
                                        <p:tgtEl>
                                          <p:spTgt spid="1029"/>
                                        </p:tgtEl>
                                      </p:cBhvr>
                                    </p:animEffect>
                                    <p:anim calcmode="lin" valueType="num">
                                      <p:cBhvr>
                                        <p:cTn id="7" dur="750"/>
                                        <p:tgtEl>
                                          <p:spTgt spid="1029"/>
                                        </p:tgtEl>
                                        <p:attrNameLst>
                                          <p:attrName>ppt_x</p:attrName>
                                        </p:attrNameLst>
                                      </p:cBhvr>
                                      <p:tavLst>
                                        <p:tav tm="0">
                                          <p:val>
                                            <p:strVal val="ppt_x"/>
                                          </p:val>
                                        </p:tav>
                                        <p:tav tm="100000">
                                          <p:val>
                                            <p:strVal val="ppt_x"/>
                                          </p:val>
                                        </p:tav>
                                      </p:tavLst>
                                    </p:anim>
                                    <p:anim calcmode="lin" valueType="num">
                                      <p:cBhvr>
                                        <p:cTn id="8" dur="750"/>
                                        <p:tgtEl>
                                          <p:spTgt spid="1029"/>
                                        </p:tgtEl>
                                        <p:attrNameLst>
                                          <p:attrName>ppt_y</p:attrName>
                                        </p:attrNameLst>
                                      </p:cBhvr>
                                      <p:tavLst>
                                        <p:tav tm="0">
                                          <p:val>
                                            <p:strVal val="ppt_y"/>
                                          </p:val>
                                        </p:tav>
                                        <p:tav tm="100000">
                                          <p:val>
                                            <p:strVal val="ppt_y+.1"/>
                                          </p:val>
                                        </p:tav>
                                      </p:tavLst>
                                    </p:anim>
                                    <p:set>
                                      <p:cBhvr>
                                        <p:cTn id="9" dur="1" fill="hold">
                                          <p:stCondLst>
                                            <p:cond delay="749"/>
                                          </p:stCondLst>
                                        </p:cTn>
                                        <p:tgtEl>
                                          <p:spTgt spid="102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29"/>
                  </p:tgtEl>
                </p:cond>
              </p:nextCondLst>
            </p:seq>
            <p:seq concurrent="1" nextAc="seek">
              <p:cTn id="10" restart="whenNotActive" fill="hold" evtFilter="cancelBubble" nodeType="interactiveSeq">
                <p:stCondLst>
                  <p:cond evt="onClick" delay="0">
                    <p:tgtEl>
                      <p:spTgt spid="1026"/>
                    </p:tgtEl>
                  </p:cond>
                </p:stCondLst>
                <p:endSync evt="end" delay="0">
                  <p:rtn val="all"/>
                </p:endSync>
                <p:childTnLst>
                  <p:par>
                    <p:cTn id="11" fill="hold">
                      <p:stCondLst>
                        <p:cond delay="0"/>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1026"/>
                                        </p:tgtEl>
                                        <p:attrNameLst>
                                          <p:attrName>r</p:attrName>
                                        </p:attrNameLst>
                                      </p:cBhvr>
                                    </p:animRot>
                                    <p:animRot by="-240000">
                                      <p:cBhvr>
                                        <p:cTn id="15" dur="200" fill="hold">
                                          <p:stCondLst>
                                            <p:cond delay="200"/>
                                          </p:stCondLst>
                                        </p:cTn>
                                        <p:tgtEl>
                                          <p:spTgt spid="1026"/>
                                        </p:tgtEl>
                                        <p:attrNameLst>
                                          <p:attrName>r</p:attrName>
                                        </p:attrNameLst>
                                      </p:cBhvr>
                                    </p:animRot>
                                    <p:animRot by="240000">
                                      <p:cBhvr>
                                        <p:cTn id="16" dur="200" fill="hold">
                                          <p:stCondLst>
                                            <p:cond delay="400"/>
                                          </p:stCondLst>
                                        </p:cTn>
                                        <p:tgtEl>
                                          <p:spTgt spid="1026"/>
                                        </p:tgtEl>
                                        <p:attrNameLst>
                                          <p:attrName>r</p:attrName>
                                        </p:attrNameLst>
                                      </p:cBhvr>
                                    </p:animRot>
                                    <p:animRot by="-240000">
                                      <p:cBhvr>
                                        <p:cTn id="17" dur="200" fill="hold">
                                          <p:stCondLst>
                                            <p:cond delay="600"/>
                                          </p:stCondLst>
                                        </p:cTn>
                                        <p:tgtEl>
                                          <p:spTgt spid="1026"/>
                                        </p:tgtEl>
                                        <p:attrNameLst>
                                          <p:attrName>r</p:attrName>
                                        </p:attrNameLst>
                                      </p:cBhvr>
                                    </p:animRot>
                                    <p:animRot by="120000">
                                      <p:cBhvr>
                                        <p:cTn id="18" dur="200" fill="hold">
                                          <p:stCondLst>
                                            <p:cond delay="800"/>
                                          </p:stCondLst>
                                        </p:cTn>
                                        <p:tgtEl>
                                          <p:spTgt spid="1026"/>
                                        </p:tgtEl>
                                        <p:attrNameLst>
                                          <p:attrName>r</p:attrName>
                                        </p:attrNameLst>
                                      </p:cBhvr>
                                    </p:animRot>
                                  </p:childTnLst>
                                </p:cTn>
                              </p:par>
                            </p:childTnLst>
                          </p:cTn>
                        </p:par>
                      </p:childTnLst>
                    </p:cTn>
                  </p:par>
                </p:childTnLst>
              </p:cTn>
              <p:nextCondLst>
                <p:cond evt="onClick" delay="0">
                  <p:tgtEl>
                    <p:spTgt spid="1026"/>
                  </p:tgtEl>
                </p:cond>
              </p:nextCondLst>
            </p:seq>
            <p:seq concurrent="1" nextAc="seek">
              <p:cTn id="19" restart="whenNotActive" fill="hold" evtFilter="cancelBubble" nodeType="interactiveSeq">
                <p:stCondLst>
                  <p:cond evt="onClick" delay="0">
                    <p:tgtEl>
                      <p:spTgt spid="1027"/>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1027"/>
                                        </p:tgtEl>
                                        <p:attrNameLst>
                                          <p:attrName>r</p:attrName>
                                        </p:attrNameLst>
                                      </p:cBhvr>
                                    </p:animRot>
                                    <p:animRot by="-240000">
                                      <p:cBhvr>
                                        <p:cTn id="24" dur="200" fill="hold">
                                          <p:stCondLst>
                                            <p:cond delay="200"/>
                                          </p:stCondLst>
                                        </p:cTn>
                                        <p:tgtEl>
                                          <p:spTgt spid="1027"/>
                                        </p:tgtEl>
                                        <p:attrNameLst>
                                          <p:attrName>r</p:attrName>
                                        </p:attrNameLst>
                                      </p:cBhvr>
                                    </p:animRot>
                                    <p:animRot by="240000">
                                      <p:cBhvr>
                                        <p:cTn id="25" dur="200" fill="hold">
                                          <p:stCondLst>
                                            <p:cond delay="400"/>
                                          </p:stCondLst>
                                        </p:cTn>
                                        <p:tgtEl>
                                          <p:spTgt spid="1027"/>
                                        </p:tgtEl>
                                        <p:attrNameLst>
                                          <p:attrName>r</p:attrName>
                                        </p:attrNameLst>
                                      </p:cBhvr>
                                    </p:animRot>
                                    <p:animRot by="-240000">
                                      <p:cBhvr>
                                        <p:cTn id="26" dur="200" fill="hold">
                                          <p:stCondLst>
                                            <p:cond delay="600"/>
                                          </p:stCondLst>
                                        </p:cTn>
                                        <p:tgtEl>
                                          <p:spTgt spid="1027"/>
                                        </p:tgtEl>
                                        <p:attrNameLst>
                                          <p:attrName>r</p:attrName>
                                        </p:attrNameLst>
                                      </p:cBhvr>
                                    </p:animRot>
                                    <p:animRot by="120000">
                                      <p:cBhvr>
                                        <p:cTn id="27" dur="200" fill="hold">
                                          <p:stCondLst>
                                            <p:cond delay="800"/>
                                          </p:stCondLst>
                                        </p:cTn>
                                        <p:tgtEl>
                                          <p:spTgt spid="1027"/>
                                        </p:tgtEl>
                                        <p:attrNameLst>
                                          <p:attrName>r</p:attrName>
                                        </p:attrNameLst>
                                      </p:cBhvr>
                                    </p:animRot>
                                  </p:childTnLst>
                                </p:cTn>
                              </p:par>
                            </p:childTnLst>
                          </p:cTn>
                        </p:par>
                      </p:childTnLst>
                    </p:cTn>
                  </p:par>
                </p:childTnLst>
              </p:cTn>
              <p:nextCondLst>
                <p:cond evt="onClick" delay="0">
                  <p:tgtEl>
                    <p:spTgt spid="1027"/>
                  </p:tgtEl>
                </p:cond>
              </p:nextCondLst>
            </p:seq>
            <p:seq concurrent="1" nextAc="seek">
              <p:cTn id="28" restart="whenNotActive" fill="hold" evtFilter="cancelBubble" nodeType="interactiveSeq">
                <p:stCondLst>
                  <p:cond evt="onClick" delay="0">
                    <p:tgtEl>
                      <p:spTgt spid="1028"/>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1028"/>
                                        </p:tgtEl>
                                        <p:attrNameLst>
                                          <p:attrName>r</p:attrName>
                                        </p:attrNameLst>
                                      </p:cBhvr>
                                    </p:animRot>
                                    <p:animRot by="-240000">
                                      <p:cBhvr>
                                        <p:cTn id="33" dur="200" fill="hold">
                                          <p:stCondLst>
                                            <p:cond delay="200"/>
                                          </p:stCondLst>
                                        </p:cTn>
                                        <p:tgtEl>
                                          <p:spTgt spid="1028"/>
                                        </p:tgtEl>
                                        <p:attrNameLst>
                                          <p:attrName>r</p:attrName>
                                        </p:attrNameLst>
                                      </p:cBhvr>
                                    </p:animRot>
                                    <p:animRot by="240000">
                                      <p:cBhvr>
                                        <p:cTn id="34" dur="200" fill="hold">
                                          <p:stCondLst>
                                            <p:cond delay="400"/>
                                          </p:stCondLst>
                                        </p:cTn>
                                        <p:tgtEl>
                                          <p:spTgt spid="1028"/>
                                        </p:tgtEl>
                                        <p:attrNameLst>
                                          <p:attrName>r</p:attrName>
                                        </p:attrNameLst>
                                      </p:cBhvr>
                                    </p:animRot>
                                    <p:animRot by="-240000">
                                      <p:cBhvr>
                                        <p:cTn id="35" dur="200" fill="hold">
                                          <p:stCondLst>
                                            <p:cond delay="600"/>
                                          </p:stCondLst>
                                        </p:cTn>
                                        <p:tgtEl>
                                          <p:spTgt spid="1028"/>
                                        </p:tgtEl>
                                        <p:attrNameLst>
                                          <p:attrName>r</p:attrName>
                                        </p:attrNameLst>
                                      </p:cBhvr>
                                    </p:animRot>
                                    <p:animRot by="120000">
                                      <p:cBhvr>
                                        <p:cTn id="36" dur="200" fill="hold">
                                          <p:stCondLst>
                                            <p:cond delay="800"/>
                                          </p:stCondLst>
                                        </p:cTn>
                                        <p:tgtEl>
                                          <p:spTgt spid="1028"/>
                                        </p:tgtEl>
                                        <p:attrNameLst>
                                          <p:attrName>r</p:attrName>
                                        </p:attrNameLst>
                                      </p:cBhvr>
                                    </p:animRot>
                                  </p:childTnLst>
                                </p:cTn>
                              </p:par>
                            </p:childTnLst>
                          </p:cTn>
                        </p:par>
                      </p:childTnLst>
                    </p:cTn>
                  </p:par>
                </p:childTnLst>
              </p:cTn>
              <p:nextCondLst>
                <p:cond evt="onClick" delay="0">
                  <p:tgtEl>
                    <p:spTgt spid="102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58772"/>
            <a:ext cx="290830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338246"/>
            <a:ext cx="2908300"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3902" y="3376195"/>
            <a:ext cx="291465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0428" y="4005064"/>
            <a:ext cx="299402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8727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52"/>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750"/>
                                        <p:tgtEl>
                                          <p:spTgt spid="2052"/>
                                        </p:tgtEl>
                                      </p:cBhvr>
                                    </p:animEffect>
                                    <p:anim calcmode="lin" valueType="num">
                                      <p:cBhvr>
                                        <p:cTn id="7" dur="750"/>
                                        <p:tgtEl>
                                          <p:spTgt spid="2052"/>
                                        </p:tgtEl>
                                        <p:attrNameLst>
                                          <p:attrName>ppt_x</p:attrName>
                                        </p:attrNameLst>
                                      </p:cBhvr>
                                      <p:tavLst>
                                        <p:tav tm="0">
                                          <p:val>
                                            <p:strVal val="ppt_x"/>
                                          </p:val>
                                        </p:tav>
                                        <p:tav tm="100000">
                                          <p:val>
                                            <p:strVal val="ppt_x"/>
                                          </p:val>
                                        </p:tav>
                                      </p:tavLst>
                                    </p:anim>
                                    <p:anim calcmode="lin" valueType="num">
                                      <p:cBhvr>
                                        <p:cTn id="8" dur="750"/>
                                        <p:tgtEl>
                                          <p:spTgt spid="2052"/>
                                        </p:tgtEl>
                                        <p:attrNameLst>
                                          <p:attrName>ppt_y</p:attrName>
                                        </p:attrNameLst>
                                      </p:cBhvr>
                                      <p:tavLst>
                                        <p:tav tm="0">
                                          <p:val>
                                            <p:strVal val="ppt_y"/>
                                          </p:val>
                                        </p:tav>
                                        <p:tav tm="100000">
                                          <p:val>
                                            <p:strVal val="ppt_y+.1"/>
                                          </p:val>
                                        </p:tav>
                                      </p:tavLst>
                                    </p:anim>
                                    <p:set>
                                      <p:cBhvr>
                                        <p:cTn id="9" dur="1" fill="hold">
                                          <p:stCondLst>
                                            <p:cond delay="749"/>
                                          </p:stCondLst>
                                        </p:cTn>
                                        <p:tgtEl>
                                          <p:spTgt spid="205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052"/>
                  </p:tgtEl>
                </p:cond>
              </p:nextCondLst>
            </p:seq>
            <p:seq concurrent="1" nextAc="seek">
              <p:cTn id="10" restart="whenNotActive" fill="hold" evtFilter="cancelBubble" nodeType="interactiveSeq">
                <p:stCondLst>
                  <p:cond evt="onClick" delay="0">
                    <p:tgtEl>
                      <p:spTgt spid="2053"/>
                    </p:tgtEl>
                  </p:cond>
                </p:stCondLst>
                <p:endSync evt="end" delay="0">
                  <p:rtn val="all"/>
                </p:endSync>
                <p:childTnLst>
                  <p:par>
                    <p:cTn id="11" fill="hold">
                      <p:stCondLst>
                        <p:cond delay="0"/>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2053"/>
                                        </p:tgtEl>
                                        <p:attrNameLst>
                                          <p:attrName>r</p:attrName>
                                        </p:attrNameLst>
                                      </p:cBhvr>
                                    </p:animRot>
                                    <p:animRot by="-240000">
                                      <p:cBhvr>
                                        <p:cTn id="15" dur="200" fill="hold">
                                          <p:stCondLst>
                                            <p:cond delay="200"/>
                                          </p:stCondLst>
                                        </p:cTn>
                                        <p:tgtEl>
                                          <p:spTgt spid="2053"/>
                                        </p:tgtEl>
                                        <p:attrNameLst>
                                          <p:attrName>r</p:attrName>
                                        </p:attrNameLst>
                                      </p:cBhvr>
                                    </p:animRot>
                                    <p:animRot by="240000">
                                      <p:cBhvr>
                                        <p:cTn id="16" dur="200" fill="hold">
                                          <p:stCondLst>
                                            <p:cond delay="400"/>
                                          </p:stCondLst>
                                        </p:cTn>
                                        <p:tgtEl>
                                          <p:spTgt spid="2053"/>
                                        </p:tgtEl>
                                        <p:attrNameLst>
                                          <p:attrName>r</p:attrName>
                                        </p:attrNameLst>
                                      </p:cBhvr>
                                    </p:animRot>
                                    <p:animRot by="-240000">
                                      <p:cBhvr>
                                        <p:cTn id="17" dur="200" fill="hold">
                                          <p:stCondLst>
                                            <p:cond delay="600"/>
                                          </p:stCondLst>
                                        </p:cTn>
                                        <p:tgtEl>
                                          <p:spTgt spid="2053"/>
                                        </p:tgtEl>
                                        <p:attrNameLst>
                                          <p:attrName>r</p:attrName>
                                        </p:attrNameLst>
                                      </p:cBhvr>
                                    </p:animRot>
                                    <p:animRot by="120000">
                                      <p:cBhvr>
                                        <p:cTn id="18" dur="200" fill="hold">
                                          <p:stCondLst>
                                            <p:cond delay="800"/>
                                          </p:stCondLst>
                                        </p:cTn>
                                        <p:tgtEl>
                                          <p:spTgt spid="2053"/>
                                        </p:tgtEl>
                                        <p:attrNameLst>
                                          <p:attrName>r</p:attrName>
                                        </p:attrNameLst>
                                      </p:cBhvr>
                                    </p:animRot>
                                  </p:childTnLst>
                                </p:cTn>
                              </p:par>
                            </p:childTnLst>
                          </p:cTn>
                        </p:par>
                      </p:childTnLst>
                    </p:cTn>
                  </p:par>
                </p:childTnLst>
              </p:cTn>
              <p:nextCondLst>
                <p:cond evt="onClick" delay="0">
                  <p:tgtEl>
                    <p:spTgt spid="2053"/>
                  </p:tgtEl>
                </p:cond>
              </p:nextCondLst>
            </p:seq>
            <p:seq concurrent="1" nextAc="seek">
              <p:cTn id="19" restart="whenNotActive" fill="hold" evtFilter="cancelBubble" nodeType="interactiveSeq">
                <p:stCondLst>
                  <p:cond evt="onClick" delay="0">
                    <p:tgtEl>
                      <p:spTgt spid="2051"/>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2051"/>
                                        </p:tgtEl>
                                        <p:attrNameLst>
                                          <p:attrName>r</p:attrName>
                                        </p:attrNameLst>
                                      </p:cBhvr>
                                    </p:animRot>
                                    <p:animRot by="-240000">
                                      <p:cBhvr>
                                        <p:cTn id="24" dur="200" fill="hold">
                                          <p:stCondLst>
                                            <p:cond delay="200"/>
                                          </p:stCondLst>
                                        </p:cTn>
                                        <p:tgtEl>
                                          <p:spTgt spid="2051"/>
                                        </p:tgtEl>
                                        <p:attrNameLst>
                                          <p:attrName>r</p:attrName>
                                        </p:attrNameLst>
                                      </p:cBhvr>
                                    </p:animRot>
                                    <p:animRot by="240000">
                                      <p:cBhvr>
                                        <p:cTn id="25" dur="200" fill="hold">
                                          <p:stCondLst>
                                            <p:cond delay="400"/>
                                          </p:stCondLst>
                                        </p:cTn>
                                        <p:tgtEl>
                                          <p:spTgt spid="2051"/>
                                        </p:tgtEl>
                                        <p:attrNameLst>
                                          <p:attrName>r</p:attrName>
                                        </p:attrNameLst>
                                      </p:cBhvr>
                                    </p:animRot>
                                    <p:animRot by="-240000">
                                      <p:cBhvr>
                                        <p:cTn id="26" dur="200" fill="hold">
                                          <p:stCondLst>
                                            <p:cond delay="600"/>
                                          </p:stCondLst>
                                        </p:cTn>
                                        <p:tgtEl>
                                          <p:spTgt spid="2051"/>
                                        </p:tgtEl>
                                        <p:attrNameLst>
                                          <p:attrName>r</p:attrName>
                                        </p:attrNameLst>
                                      </p:cBhvr>
                                    </p:animRot>
                                    <p:animRot by="120000">
                                      <p:cBhvr>
                                        <p:cTn id="27" dur="200" fill="hold">
                                          <p:stCondLst>
                                            <p:cond delay="800"/>
                                          </p:stCondLst>
                                        </p:cTn>
                                        <p:tgtEl>
                                          <p:spTgt spid="2051"/>
                                        </p:tgtEl>
                                        <p:attrNameLst>
                                          <p:attrName>r</p:attrName>
                                        </p:attrNameLst>
                                      </p:cBhvr>
                                    </p:animRot>
                                  </p:childTnLst>
                                </p:cTn>
                              </p:par>
                            </p:childTnLst>
                          </p:cTn>
                        </p:par>
                      </p:childTnLst>
                    </p:cTn>
                  </p:par>
                </p:childTnLst>
              </p:cTn>
              <p:nextCondLst>
                <p:cond evt="onClick" delay="0">
                  <p:tgtEl>
                    <p:spTgt spid="2051"/>
                  </p:tgtEl>
                </p:cond>
              </p:nextCondLst>
            </p:seq>
            <p:seq concurrent="1" nextAc="seek">
              <p:cTn id="28" restart="whenNotActive" fill="hold" evtFilter="cancelBubble" nodeType="interactiveSeq">
                <p:stCondLst>
                  <p:cond evt="onClick" delay="0">
                    <p:tgtEl>
                      <p:spTgt spid="2050"/>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050"/>
                                        </p:tgtEl>
                                        <p:attrNameLst>
                                          <p:attrName>r</p:attrName>
                                        </p:attrNameLst>
                                      </p:cBhvr>
                                    </p:animRot>
                                    <p:animRot by="-240000">
                                      <p:cBhvr>
                                        <p:cTn id="33" dur="200" fill="hold">
                                          <p:stCondLst>
                                            <p:cond delay="200"/>
                                          </p:stCondLst>
                                        </p:cTn>
                                        <p:tgtEl>
                                          <p:spTgt spid="2050"/>
                                        </p:tgtEl>
                                        <p:attrNameLst>
                                          <p:attrName>r</p:attrName>
                                        </p:attrNameLst>
                                      </p:cBhvr>
                                    </p:animRot>
                                    <p:animRot by="240000">
                                      <p:cBhvr>
                                        <p:cTn id="34" dur="200" fill="hold">
                                          <p:stCondLst>
                                            <p:cond delay="400"/>
                                          </p:stCondLst>
                                        </p:cTn>
                                        <p:tgtEl>
                                          <p:spTgt spid="2050"/>
                                        </p:tgtEl>
                                        <p:attrNameLst>
                                          <p:attrName>r</p:attrName>
                                        </p:attrNameLst>
                                      </p:cBhvr>
                                    </p:animRot>
                                    <p:animRot by="-240000">
                                      <p:cBhvr>
                                        <p:cTn id="35" dur="200" fill="hold">
                                          <p:stCondLst>
                                            <p:cond delay="600"/>
                                          </p:stCondLst>
                                        </p:cTn>
                                        <p:tgtEl>
                                          <p:spTgt spid="2050"/>
                                        </p:tgtEl>
                                        <p:attrNameLst>
                                          <p:attrName>r</p:attrName>
                                        </p:attrNameLst>
                                      </p:cBhvr>
                                    </p:animRot>
                                    <p:animRot by="120000">
                                      <p:cBhvr>
                                        <p:cTn id="36" dur="200" fill="hold">
                                          <p:stCondLst>
                                            <p:cond delay="800"/>
                                          </p:stCondLst>
                                        </p:cTn>
                                        <p:tgtEl>
                                          <p:spTgt spid="2050"/>
                                        </p:tgtEl>
                                        <p:attrNameLst>
                                          <p:attrName>r</p:attrName>
                                        </p:attrNameLst>
                                      </p:cBhvr>
                                    </p:animRot>
                                  </p:childTnLst>
                                </p:cTn>
                              </p:par>
                            </p:childTnLst>
                          </p:cTn>
                        </p:par>
                      </p:childTnLst>
                    </p:cTn>
                  </p:par>
                </p:childTnLst>
              </p:cTn>
              <p:nextCondLst>
                <p:cond evt="onClick" delay="0">
                  <p:tgtEl>
                    <p:spTgt spid="205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277313"/>
            <a:ext cx="291465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9285" y="620688"/>
            <a:ext cx="2895600"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077072"/>
            <a:ext cx="28956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3378340"/>
            <a:ext cx="29146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8810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074"/>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750"/>
                                        <p:tgtEl>
                                          <p:spTgt spid="3074"/>
                                        </p:tgtEl>
                                      </p:cBhvr>
                                    </p:animEffect>
                                    <p:anim calcmode="lin" valueType="num">
                                      <p:cBhvr>
                                        <p:cTn id="7" dur="750"/>
                                        <p:tgtEl>
                                          <p:spTgt spid="3074"/>
                                        </p:tgtEl>
                                        <p:attrNameLst>
                                          <p:attrName>ppt_x</p:attrName>
                                        </p:attrNameLst>
                                      </p:cBhvr>
                                      <p:tavLst>
                                        <p:tav tm="0">
                                          <p:val>
                                            <p:strVal val="ppt_x"/>
                                          </p:val>
                                        </p:tav>
                                        <p:tav tm="100000">
                                          <p:val>
                                            <p:strVal val="ppt_x"/>
                                          </p:val>
                                        </p:tav>
                                      </p:tavLst>
                                    </p:anim>
                                    <p:anim calcmode="lin" valueType="num">
                                      <p:cBhvr>
                                        <p:cTn id="8" dur="750"/>
                                        <p:tgtEl>
                                          <p:spTgt spid="3074"/>
                                        </p:tgtEl>
                                        <p:attrNameLst>
                                          <p:attrName>ppt_y</p:attrName>
                                        </p:attrNameLst>
                                      </p:cBhvr>
                                      <p:tavLst>
                                        <p:tav tm="0">
                                          <p:val>
                                            <p:strVal val="ppt_y"/>
                                          </p:val>
                                        </p:tav>
                                        <p:tav tm="100000">
                                          <p:val>
                                            <p:strVal val="ppt_y+.1"/>
                                          </p:val>
                                        </p:tav>
                                      </p:tavLst>
                                    </p:anim>
                                    <p:set>
                                      <p:cBhvr>
                                        <p:cTn id="9" dur="1" fill="hold">
                                          <p:stCondLst>
                                            <p:cond delay="749"/>
                                          </p:stCondLst>
                                        </p:cTn>
                                        <p:tgtEl>
                                          <p:spTgt spid="307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074"/>
                  </p:tgtEl>
                </p:cond>
              </p:nextCondLst>
            </p:seq>
            <p:seq concurrent="1" nextAc="seek">
              <p:cTn id="10" restart="whenNotActive" fill="hold" evtFilter="cancelBubble" nodeType="interactiveSeq">
                <p:stCondLst>
                  <p:cond evt="onClick" delay="0">
                    <p:tgtEl>
                      <p:spTgt spid="3077"/>
                    </p:tgtEl>
                  </p:cond>
                </p:stCondLst>
                <p:endSync evt="end" delay="0">
                  <p:rtn val="all"/>
                </p:endSync>
                <p:childTnLst>
                  <p:par>
                    <p:cTn id="11" fill="hold">
                      <p:stCondLst>
                        <p:cond delay="0"/>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3077"/>
                                        </p:tgtEl>
                                        <p:attrNameLst>
                                          <p:attrName>r</p:attrName>
                                        </p:attrNameLst>
                                      </p:cBhvr>
                                    </p:animRot>
                                    <p:animRot by="-240000">
                                      <p:cBhvr>
                                        <p:cTn id="15" dur="200" fill="hold">
                                          <p:stCondLst>
                                            <p:cond delay="200"/>
                                          </p:stCondLst>
                                        </p:cTn>
                                        <p:tgtEl>
                                          <p:spTgt spid="3077"/>
                                        </p:tgtEl>
                                        <p:attrNameLst>
                                          <p:attrName>r</p:attrName>
                                        </p:attrNameLst>
                                      </p:cBhvr>
                                    </p:animRot>
                                    <p:animRot by="240000">
                                      <p:cBhvr>
                                        <p:cTn id="16" dur="200" fill="hold">
                                          <p:stCondLst>
                                            <p:cond delay="400"/>
                                          </p:stCondLst>
                                        </p:cTn>
                                        <p:tgtEl>
                                          <p:spTgt spid="3077"/>
                                        </p:tgtEl>
                                        <p:attrNameLst>
                                          <p:attrName>r</p:attrName>
                                        </p:attrNameLst>
                                      </p:cBhvr>
                                    </p:animRot>
                                    <p:animRot by="-240000">
                                      <p:cBhvr>
                                        <p:cTn id="17" dur="200" fill="hold">
                                          <p:stCondLst>
                                            <p:cond delay="600"/>
                                          </p:stCondLst>
                                        </p:cTn>
                                        <p:tgtEl>
                                          <p:spTgt spid="3077"/>
                                        </p:tgtEl>
                                        <p:attrNameLst>
                                          <p:attrName>r</p:attrName>
                                        </p:attrNameLst>
                                      </p:cBhvr>
                                    </p:animRot>
                                    <p:animRot by="120000">
                                      <p:cBhvr>
                                        <p:cTn id="18" dur="200" fill="hold">
                                          <p:stCondLst>
                                            <p:cond delay="800"/>
                                          </p:stCondLst>
                                        </p:cTn>
                                        <p:tgtEl>
                                          <p:spTgt spid="3077"/>
                                        </p:tgtEl>
                                        <p:attrNameLst>
                                          <p:attrName>r</p:attrName>
                                        </p:attrNameLst>
                                      </p:cBhvr>
                                    </p:animRot>
                                  </p:childTnLst>
                                </p:cTn>
                              </p:par>
                            </p:childTnLst>
                          </p:cTn>
                        </p:par>
                      </p:childTnLst>
                    </p:cTn>
                  </p:par>
                </p:childTnLst>
              </p:cTn>
              <p:nextCondLst>
                <p:cond evt="onClick" delay="0">
                  <p:tgtEl>
                    <p:spTgt spid="3077"/>
                  </p:tgtEl>
                </p:cond>
              </p:nextCondLst>
            </p:seq>
            <p:seq concurrent="1" nextAc="seek">
              <p:cTn id="19" restart="whenNotActive" fill="hold" evtFilter="cancelBubble" nodeType="interactiveSeq">
                <p:stCondLst>
                  <p:cond evt="onClick" delay="0">
                    <p:tgtEl>
                      <p:spTgt spid="3076"/>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3076"/>
                                        </p:tgtEl>
                                        <p:attrNameLst>
                                          <p:attrName>r</p:attrName>
                                        </p:attrNameLst>
                                      </p:cBhvr>
                                    </p:animRot>
                                    <p:animRot by="-240000">
                                      <p:cBhvr>
                                        <p:cTn id="24" dur="200" fill="hold">
                                          <p:stCondLst>
                                            <p:cond delay="200"/>
                                          </p:stCondLst>
                                        </p:cTn>
                                        <p:tgtEl>
                                          <p:spTgt spid="3076"/>
                                        </p:tgtEl>
                                        <p:attrNameLst>
                                          <p:attrName>r</p:attrName>
                                        </p:attrNameLst>
                                      </p:cBhvr>
                                    </p:animRot>
                                    <p:animRot by="240000">
                                      <p:cBhvr>
                                        <p:cTn id="25" dur="200" fill="hold">
                                          <p:stCondLst>
                                            <p:cond delay="400"/>
                                          </p:stCondLst>
                                        </p:cTn>
                                        <p:tgtEl>
                                          <p:spTgt spid="3076"/>
                                        </p:tgtEl>
                                        <p:attrNameLst>
                                          <p:attrName>r</p:attrName>
                                        </p:attrNameLst>
                                      </p:cBhvr>
                                    </p:animRot>
                                    <p:animRot by="-240000">
                                      <p:cBhvr>
                                        <p:cTn id="26" dur="200" fill="hold">
                                          <p:stCondLst>
                                            <p:cond delay="600"/>
                                          </p:stCondLst>
                                        </p:cTn>
                                        <p:tgtEl>
                                          <p:spTgt spid="3076"/>
                                        </p:tgtEl>
                                        <p:attrNameLst>
                                          <p:attrName>r</p:attrName>
                                        </p:attrNameLst>
                                      </p:cBhvr>
                                    </p:animRot>
                                    <p:animRot by="120000">
                                      <p:cBhvr>
                                        <p:cTn id="27" dur="200" fill="hold">
                                          <p:stCondLst>
                                            <p:cond delay="800"/>
                                          </p:stCondLst>
                                        </p:cTn>
                                        <p:tgtEl>
                                          <p:spTgt spid="3076"/>
                                        </p:tgtEl>
                                        <p:attrNameLst>
                                          <p:attrName>r</p:attrName>
                                        </p:attrNameLst>
                                      </p:cBhvr>
                                    </p:animRot>
                                  </p:childTnLst>
                                </p:cTn>
                              </p:par>
                            </p:childTnLst>
                          </p:cTn>
                        </p:par>
                      </p:childTnLst>
                    </p:cTn>
                  </p:par>
                </p:childTnLst>
              </p:cTn>
              <p:nextCondLst>
                <p:cond evt="onClick" delay="0">
                  <p:tgtEl>
                    <p:spTgt spid="3076"/>
                  </p:tgtEl>
                </p:cond>
              </p:nextCondLst>
            </p:seq>
            <p:seq concurrent="1" nextAc="seek">
              <p:cTn id="28" restart="whenNotActive" fill="hold" evtFilter="cancelBubble" nodeType="interactiveSeq">
                <p:stCondLst>
                  <p:cond evt="onClick" delay="0">
                    <p:tgtEl>
                      <p:spTgt spid="3078"/>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3078"/>
                                        </p:tgtEl>
                                        <p:attrNameLst>
                                          <p:attrName>r</p:attrName>
                                        </p:attrNameLst>
                                      </p:cBhvr>
                                    </p:animRot>
                                    <p:animRot by="-240000">
                                      <p:cBhvr>
                                        <p:cTn id="33" dur="200" fill="hold">
                                          <p:stCondLst>
                                            <p:cond delay="200"/>
                                          </p:stCondLst>
                                        </p:cTn>
                                        <p:tgtEl>
                                          <p:spTgt spid="3078"/>
                                        </p:tgtEl>
                                        <p:attrNameLst>
                                          <p:attrName>r</p:attrName>
                                        </p:attrNameLst>
                                      </p:cBhvr>
                                    </p:animRot>
                                    <p:animRot by="240000">
                                      <p:cBhvr>
                                        <p:cTn id="34" dur="200" fill="hold">
                                          <p:stCondLst>
                                            <p:cond delay="400"/>
                                          </p:stCondLst>
                                        </p:cTn>
                                        <p:tgtEl>
                                          <p:spTgt spid="3078"/>
                                        </p:tgtEl>
                                        <p:attrNameLst>
                                          <p:attrName>r</p:attrName>
                                        </p:attrNameLst>
                                      </p:cBhvr>
                                    </p:animRot>
                                    <p:animRot by="-240000">
                                      <p:cBhvr>
                                        <p:cTn id="35" dur="200" fill="hold">
                                          <p:stCondLst>
                                            <p:cond delay="600"/>
                                          </p:stCondLst>
                                        </p:cTn>
                                        <p:tgtEl>
                                          <p:spTgt spid="3078"/>
                                        </p:tgtEl>
                                        <p:attrNameLst>
                                          <p:attrName>r</p:attrName>
                                        </p:attrNameLst>
                                      </p:cBhvr>
                                    </p:animRot>
                                    <p:animRot by="120000">
                                      <p:cBhvr>
                                        <p:cTn id="36" dur="200" fill="hold">
                                          <p:stCondLst>
                                            <p:cond delay="800"/>
                                          </p:stCondLst>
                                        </p:cTn>
                                        <p:tgtEl>
                                          <p:spTgt spid="3078"/>
                                        </p:tgtEl>
                                        <p:attrNameLst>
                                          <p:attrName>r</p:attrName>
                                        </p:attrNameLst>
                                      </p:cBhvr>
                                    </p:animRot>
                                  </p:childTnLst>
                                </p:cTn>
                              </p:par>
                            </p:childTnLst>
                          </p:cTn>
                        </p:par>
                      </p:childTnLst>
                    </p:cTn>
                  </p:par>
                </p:childTnLst>
              </p:cTn>
              <p:nextCondLst>
                <p:cond evt="onClick" delay="0">
                  <p:tgtEl>
                    <p:spTgt spid="307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722425"/>
            <a:ext cx="3240360" cy="230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3518" y="722426"/>
            <a:ext cx="3243392" cy="2248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3518" y="3734366"/>
            <a:ext cx="3325087" cy="238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3717032"/>
            <a:ext cx="3240360" cy="238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5020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27"/>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750"/>
                                        <p:tgtEl>
                                          <p:spTgt spid="1027"/>
                                        </p:tgtEl>
                                      </p:cBhvr>
                                    </p:animEffect>
                                    <p:anim calcmode="lin" valueType="num">
                                      <p:cBhvr>
                                        <p:cTn id="7" dur="750"/>
                                        <p:tgtEl>
                                          <p:spTgt spid="1027"/>
                                        </p:tgtEl>
                                        <p:attrNameLst>
                                          <p:attrName>ppt_x</p:attrName>
                                        </p:attrNameLst>
                                      </p:cBhvr>
                                      <p:tavLst>
                                        <p:tav tm="0">
                                          <p:val>
                                            <p:strVal val="ppt_x"/>
                                          </p:val>
                                        </p:tav>
                                        <p:tav tm="100000">
                                          <p:val>
                                            <p:strVal val="ppt_x"/>
                                          </p:val>
                                        </p:tav>
                                      </p:tavLst>
                                    </p:anim>
                                    <p:anim calcmode="lin" valueType="num">
                                      <p:cBhvr>
                                        <p:cTn id="8" dur="750"/>
                                        <p:tgtEl>
                                          <p:spTgt spid="1027"/>
                                        </p:tgtEl>
                                        <p:attrNameLst>
                                          <p:attrName>ppt_y</p:attrName>
                                        </p:attrNameLst>
                                      </p:cBhvr>
                                      <p:tavLst>
                                        <p:tav tm="0">
                                          <p:val>
                                            <p:strVal val="ppt_y"/>
                                          </p:val>
                                        </p:tav>
                                        <p:tav tm="100000">
                                          <p:val>
                                            <p:strVal val="ppt_y+.1"/>
                                          </p:val>
                                        </p:tav>
                                      </p:tavLst>
                                    </p:anim>
                                    <p:set>
                                      <p:cBhvr>
                                        <p:cTn id="9" dur="1" fill="hold">
                                          <p:stCondLst>
                                            <p:cond delay="749"/>
                                          </p:stCondLst>
                                        </p:cTn>
                                        <p:tgtEl>
                                          <p:spTgt spid="102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27"/>
                  </p:tgtEl>
                </p:cond>
              </p:nextCondLst>
            </p:seq>
            <p:seq concurrent="1" nextAc="seek">
              <p:cTn id="10" restart="whenNotActive" fill="hold" evtFilter="cancelBubble" nodeType="interactiveSeq">
                <p:stCondLst>
                  <p:cond evt="onClick" delay="0">
                    <p:tgtEl>
                      <p:spTgt spid="1026"/>
                    </p:tgtEl>
                  </p:cond>
                </p:stCondLst>
                <p:endSync evt="end" delay="0">
                  <p:rtn val="all"/>
                </p:endSync>
                <p:childTnLst>
                  <p:par>
                    <p:cTn id="11" fill="hold">
                      <p:stCondLst>
                        <p:cond delay="0"/>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1026"/>
                                        </p:tgtEl>
                                        <p:attrNameLst>
                                          <p:attrName>r</p:attrName>
                                        </p:attrNameLst>
                                      </p:cBhvr>
                                    </p:animRot>
                                    <p:animRot by="-240000">
                                      <p:cBhvr>
                                        <p:cTn id="15" dur="200" fill="hold">
                                          <p:stCondLst>
                                            <p:cond delay="200"/>
                                          </p:stCondLst>
                                        </p:cTn>
                                        <p:tgtEl>
                                          <p:spTgt spid="1026"/>
                                        </p:tgtEl>
                                        <p:attrNameLst>
                                          <p:attrName>r</p:attrName>
                                        </p:attrNameLst>
                                      </p:cBhvr>
                                    </p:animRot>
                                    <p:animRot by="240000">
                                      <p:cBhvr>
                                        <p:cTn id="16" dur="200" fill="hold">
                                          <p:stCondLst>
                                            <p:cond delay="400"/>
                                          </p:stCondLst>
                                        </p:cTn>
                                        <p:tgtEl>
                                          <p:spTgt spid="1026"/>
                                        </p:tgtEl>
                                        <p:attrNameLst>
                                          <p:attrName>r</p:attrName>
                                        </p:attrNameLst>
                                      </p:cBhvr>
                                    </p:animRot>
                                    <p:animRot by="-240000">
                                      <p:cBhvr>
                                        <p:cTn id="17" dur="200" fill="hold">
                                          <p:stCondLst>
                                            <p:cond delay="600"/>
                                          </p:stCondLst>
                                        </p:cTn>
                                        <p:tgtEl>
                                          <p:spTgt spid="1026"/>
                                        </p:tgtEl>
                                        <p:attrNameLst>
                                          <p:attrName>r</p:attrName>
                                        </p:attrNameLst>
                                      </p:cBhvr>
                                    </p:animRot>
                                    <p:animRot by="120000">
                                      <p:cBhvr>
                                        <p:cTn id="18" dur="200" fill="hold">
                                          <p:stCondLst>
                                            <p:cond delay="800"/>
                                          </p:stCondLst>
                                        </p:cTn>
                                        <p:tgtEl>
                                          <p:spTgt spid="1026"/>
                                        </p:tgtEl>
                                        <p:attrNameLst>
                                          <p:attrName>r</p:attrName>
                                        </p:attrNameLst>
                                      </p:cBhvr>
                                    </p:animRot>
                                  </p:childTnLst>
                                </p:cTn>
                              </p:par>
                            </p:childTnLst>
                          </p:cTn>
                        </p:par>
                      </p:childTnLst>
                    </p:cTn>
                  </p:par>
                </p:childTnLst>
              </p:cTn>
              <p:nextCondLst>
                <p:cond evt="onClick" delay="0">
                  <p:tgtEl>
                    <p:spTgt spid="1026"/>
                  </p:tgtEl>
                </p:cond>
              </p:nextCondLst>
            </p:seq>
            <p:seq concurrent="1" nextAc="seek">
              <p:cTn id="19" restart="whenNotActive" fill="hold" evtFilter="cancelBubble" nodeType="interactiveSeq">
                <p:stCondLst>
                  <p:cond evt="onClick" delay="0">
                    <p:tgtEl>
                      <p:spTgt spid="1028"/>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1028"/>
                                        </p:tgtEl>
                                        <p:attrNameLst>
                                          <p:attrName>r</p:attrName>
                                        </p:attrNameLst>
                                      </p:cBhvr>
                                    </p:animRot>
                                    <p:animRot by="-240000">
                                      <p:cBhvr>
                                        <p:cTn id="24" dur="200" fill="hold">
                                          <p:stCondLst>
                                            <p:cond delay="200"/>
                                          </p:stCondLst>
                                        </p:cTn>
                                        <p:tgtEl>
                                          <p:spTgt spid="1028"/>
                                        </p:tgtEl>
                                        <p:attrNameLst>
                                          <p:attrName>r</p:attrName>
                                        </p:attrNameLst>
                                      </p:cBhvr>
                                    </p:animRot>
                                    <p:animRot by="240000">
                                      <p:cBhvr>
                                        <p:cTn id="25" dur="200" fill="hold">
                                          <p:stCondLst>
                                            <p:cond delay="400"/>
                                          </p:stCondLst>
                                        </p:cTn>
                                        <p:tgtEl>
                                          <p:spTgt spid="1028"/>
                                        </p:tgtEl>
                                        <p:attrNameLst>
                                          <p:attrName>r</p:attrName>
                                        </p:attrNameLst>
                                      </p:cBhvr>
                                    </p:animRot>
                                    <p:animRot by="-240000">
                                      <p:cBhvr>
                                        <p:cTn id="26" dur="200" fill="hold">
                                          <p:stCondLst>
                                            <p:cond delay="600"/>
                                          </p:stCondLst>
                                        </p:cTn>
                                        <p:tgtEl>
                                          <p:spTgt spid="1028"/>
                                        </p:tgtEl>
                                        <p:attrNameLst>
                                          <p:attrName>r</p:attrName>
                                        </p:attrNameLst>
                                      </p:cBhvr>
                                    </p:animRot>
                                    <p:animRot by="120000">
                                      <p:cBhvr>
                                        <p:cTn id="27" dur="200" fill="hold">
                                          <p:stCondLst>
                                            <p:cond delay="800"/>
                                          </p:stCondLst>
                                        </p:cTn>
                                        <p:tgtEl>
                                          <p:spTgt spid="1028"/>
                                        </p:tgtEl>
                                        <p:attrNameLst>
                                          <p:attrName>r</p:attrName>
                                        </p:attrNameLst>
                                      </p:cBhvr>
                                    </p:animRot>
                                  </p:childTnLst>
                                </p:cTn>
                              </p:par>
                            </p:childTnLst>
                          </p:cTn>
                        </p:par>
                      </p:childTnLst>
                    </p:cTn>
                  </p:par>
                </p:childTnLst>
              </p:cTn>
              <p:nextCondLst>
                <p:cond evt="onClick" delay="0">
                  <p:tgtEl>
                    <p:spTgt spid="1028"/>
                  </p:tgtEl>
                </p:cond>
              </p:nextCondLst>
            </p:seq>
            <p:seq concurrent="1" nextAc="seek">
              <p:cTn id="28" restart="whenNotActive" fill="hold" evtFilter="cancelBubble" nodeType="interactiveSeq">
                <p:stCondLst>
                  <p:cond evt="onClick" delay="0">
                    <p:tgtEl>
                      <p:spTgt spid="1029"/>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1029"/>
                                        </p:tgtEl>
                                        <p:attrNameLst>
                                          <p:attrName>r</p:attrName>
                                        </p:attrNameLst>
                                      </p:cBhvr>
                                    </p:animRot>
                                    <p:animRot by="-240000">
                                      <p:cBhvr>
                                        <p:cTn id="33" dur="200" fill="hold">
                                          <p:stCondLst>
                                            <p:cond delay="200"/>
                                          </p:stCondLst>
                                        </p:cTn>
                                        <p:tgtEl>
                                          <p:spTgt spid="1029"/>
                                        </p:tgtEl>
                                        <p:attrNameLst>
                                          <p:attrName>r</p:attrName>
                                        </p:attrNameLst>
                                      </p:cBhvr>
                                    </p:animRot>
                                    <p:animRot by="240000">
                                      <p:cBhvr>
                                        <p:cTn id="34" dur="200" fill="hold">
                                          <p:stCondLst>
                                            <p:cond delay="400"/>
                                          </p:stCondLst>
                                        </p:cTn>
                                        <p:tgtEl>
                                          <p:spTgt spid="1029"/>
                                        </p:tgtEl>
                                        <p:attrNameLst>
                                          <p:attrName>r</p:attrName>
                                        </p:attrNameLst>
                                      </p:cBhvr>
                                    </p:animRot>
                                    <p:animRot by="-240000">
                                      <p:cBhvr>
                                        <p:cTn id="35" dur="200" fill="hold">
                                          <p:stCondLst>
                                            <p:cond delay="600"/>
                                          </p:stCondLst>
                                        </p:cTn>
                                        <p:tgtEl>
                                          <p:spTgt spid="1029"/>
                                        </p:tgtEl>
                                        <p:attrNameLst>
                                          <p:attrName>r</p:attrName>
                                        </p:attrNameLst>
                                      </p:cBhvr>
                                    </p:animRot>
                                    <p:animRot by="120000">
                                      <p:cBhvr>
                                        <p:cTn id="36" dur="200" fill="hold">
                                          <p:stCondLst>
                                            <p:cond delay="800"/>
                                          </p:stCondLst>
                                        </p:cTn>
                                        <p:tgtEl>
                                          <p:spTgt spid="1029"/>
                                        </p:tgtEl>
                                        <p:attrNameLst>
                                          <p:attrName>r</p:attrName>
                                        </p:attrNameLst>
                                      </p:cBhvr>
                                    </p:animRot>
                                  </p:childTnLst>
                                </p:cTn>
                              </p:par>
                            </p:childTnLst>
                          </p:cTn>
                        </p:par>
                      </p:childTnLst>
                    </p:cTn>
                  </p:par>
                </p:childTnLst>
              </p:cTn>
              <p:nextCondLst>
                <p:cond evt="onClick" delay="0">
                  <p:tgtEl>
                    <p:spTgt spid="102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748" y="749230"/>
            <a:ext cx="3098188" cy="221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945" b="4517"/>
          <a:stretch/>
        </p:blipFill>
        <p:spPr bwMode="auto">
          <a:xfrm>
            <a:off x="4978081" y="764704"/>
            <a:ext cx="3191665" cy="220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8081" y="3705038"/>
            <a:ext cx="3165698" cy="21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663" y="3717032"/>
            <a:ext cx="3168352" cy="218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5082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01"/>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750"/>
                                        <p:tgtEl>
                                          <p:spTgt spid="4101"/>
                                        </p:tgtEl>
                                      </p:cBhvr>
                                    </p:animEffect>
                                    <p:anim calcmode="lin" valueType="num">
                                      <p:cBhvr>
                                        <p:cTn id="7" dur="750"/>
                                        <p:tgtEl>
                                          <p:spTgt spid="4101"/>
                                        </p:tgtEl>
                                        <p:attrNameLst>
                                          <p:attrName>ppt_x</p:attrName>
                                        </p:attrNameLst>
                                      </p:cBhvr>
                                      <p:tavLst>
                                        <p:tav tm="0">
                                          <p:val>
                                            <p:strVal val="ppt_x"/>
                                          </p:val>
                                        </p:tav>
                                        <p:tav tm="100000">
                                          <p:val>
                                            <p:strVal val="ppt_x"/>
                                          </p:val>
                                        </p:tav>
                                      </p:tavLst>
                                    </p:anim>
                                    <p:anim calcmode="lin" valueType="num">
                                      <p:cBhvr>
                                        <p:cTn id="8" dur="750"/>
                                        <p:tgtEl>
                                          <p:spTgt spid="4101"/>
                                        </p:tgtEl>
                                        <p:attrNameLst>
                                          <p:attrName>ppt_y</p:attrName>
                                        </p:attrNameLst>
                                      </p:cBhvr>
                                      <p:tavLst>
                                        <p:tav tm="0">
                                          <p:val>
                                            <p:strVal val="ppt_y"/>
                                          </p:val>
                                        </p:tav>
                                        <p:tav tm="100000">
                                          <p:val>
                                            <p:strVal val="ppt_y+.1"/>
                                          </p:val>
                                        </p:tav>
                                      </p:tavLst>
                                    </p:anim>
                                    <p:set>
                                      <p:cBhvr>
                                        <p:cTn id="9" dur="1" fill="hold">
                                          <p:stCondLst>
                                            <p:cond delay="749"/>
                                          </p:stCondLst>
                                        </p:cTn>
                                        <p:tgtEl>
                                          <p:spTgt spid="410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4101"/>
                  </p:tgtEl>
                </p:cond>
              </p:nextCondLst>
            </p:seq>
            <p:seq concurrent="1" nextAc="seek">
              <p:cTn id="10" restart="whenNotActive" fill="hold" evtFilter="cancelBubble" nodeType="interactiveSeq">
                <p:stCondLst>
                  <p:cond evt="onClick" delay="0">
                    <p:tgtEl>
                      <p:spTgt spid="4098"/>
                    </p:tgtEl>
                  </p:cond>
                </p:stCondLst>
                <p:endSync evt="end" delay="0">
                  <p:rtn val="all"/>
                </p:endSync>
                <p:childTnLst>
                  <p:par>
                    <p:cTn id="11" fill="hold">
                      <p:stCondLst>
                        <p:cond delay="0"/>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4098"/>
                                        </p:tgtEl>
                                        <p:attrNameLst>
                                          <p:attrName>r</p:attrName>
                                        </p:attrNameLst>
                                      </p:cBhvr>
                                    </p:animRot>
                                    <p:animRot by="-240000">
                                      <p:cBhvr>
                                        <p:cTn id="15" dur="200" fill="hold">
                                          <p:stCondLst>
                                            <p:cond delay="200"/>
                                          </p:stCondLst>
                                        </p:cTn>
                                        <p:tgtEl>
                                          <p:spTgt spid="4098"/>
                                        </p:tgtEl>
                                        <p:attrNameLst>
                                          <p:attrName>r</p:attrName>
                                        </p:attrNameLst>
                                      </p:cBhvr>
                                    </p:animRot>
                                    <p:animRot by="240000">
                                      <p:cBhvr>
                                        <p:cTn id="16" dur="200" fill="hold">
                                          <p:stCondLst>
                                            <p:cond delay="400"/>
                                          </p:stCondLst>
                                        </p:cTn>
                                        <p:tgtEl>
                                          <p:spTgt spid="4098"/>
                                        </p:tgtEl>
                                        <p:attrNameLst>
                                          <p:attrName>r</p:attrName>
                                        </p:attrNameLst>
                                      </p:cBhvr>
                                    </p:animRot>
                                    <p:animRot by="-240000">
                                      <p:cBhvr>
                                        <p:cTn id="17" dur="200" fill="hold">
                                          <p:stCondLst>
                                            <p:cond delay="600"/>
                                          </p:stCondLst>
                                        </p:cTn>
                                        <p:tgtEl>
                                          <p:spTgt spid="4098"/>
                                        </p:tgtEl>
                                        <p:attrNameLst>
                                          <p:attrName>r</p:attrName>
                                        </p:attrNameLst>
                                      </p:cBhvr>
                                    </p:animRot>
                                    <p:animRot by="120000">
                                      <p:cBhvr>
                                        <p:cTn id="18" dur="200" fill="hold">
                                          <p:stCondLst>
                                            <p:cond delay="800"/>
                                          </p:stCondLst>
                                        </p:cTn>
                                        <p:tgtEl>
                                          <p:spTgt spid="4098"/>
                                        </p:tgtEl>
                                        <p:attrNameLst>
                                          <p:attrName>r</p:attrName>
                                        </p:attrNameLst>
                                      </p:cBhvr>
                                    </p:animRot>
                                  </p:childTnLst>
                                </p:cTn>
                              </p:par>
                            </p:childTnLst>
                          </p:cTn>
                        </p:par>
                      </p:childTnLst>
                    </p:cTn>
                  </p:par>
                </p:childTnLst>
              </p:cTn>
              <p:nextCondLst>
                <p:cond evt="onClick" delay="0">
                  <p:tgtEl>
                    <p:spTgt spid="4098"/>
                  </p:tgtEl>
                </p:cond>
              </p:nextCondLst>
            </p:seq>
            <p:seq concurrent="1" nextAc="seek">
              <p:cTn id="19" restart="whenNotActive" fill="hold" evtFilter="cancelBubble" nodeType="interactiveSeq">
                <p:stCondLst>
                  <p:cond evt="onClick" delay="0">
                    <p:tgtEl>
                      <p:spTgt spid="4100"/>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4100"/>
                                        </p:tgtEl>
                                        <p:attrNameLst>
                                          <p:attrName>r</p:attrName>
                                        </p:attrNameLst>
                                      </p:cBhvr>
                                    </p:animRot>
                                    <p:animRot by="-240000">
                                      <p:cBhvr>
                                        <p:cTn id="24" dur="200" fill="hold">
                                          <p:stCondLst>
                                            <p:cond delay="200"/>
                                          </p:stCondLst>
                                        </p:cTn>
                                        <p:tgtEl>
                                          <p:spTgt spid="4100"/>
                                        </p:tgtEl>
                                        <p:attrNameLst>
                                          <p:attrName>r</p:attrName>
                                        </p:attrNameLst>
                                      </p:cBhvr>
                                    </p:animRot>
                                    <p:animRot by="240000">
                                      <p:cBhvr>
                                        <p:cTn id="25" dur="200" fill="hold">
                                          <p:stCondLst>
                                            <p:cond delay="400"/>
                                          </p:stCondLst>
                                        </p:cTn>
                                        <p:tgtEl>
                                          <p:spTgt spid="4100"/>
                                        </p:tgtEl>
                                        <p:attrNameLst>
                                          <p:attrName>r</p:attrName>
                                        </p:attrNameLst>
                                      </p:cBhvr>
                                    </p:animRot>
                                    <p:animRot by="-240000">
                                      <p:cBhvr>
                                        <p:cTn id="26" dur="200" fill="hold">
                                          <p:stCondLst>
                                            <p:cond delay="600"/>
                                          </p:stCondLst>
                                        </p:cTn>
                                        <p:tgtEl>
                                          <p:spTgt spid="4100"/>
                                        </p:tgtEl>
                                        <p:attrNameLst>
                                          <p:attrName>r</p:attrName>
                                        </p:attrNameLst>
                                      </p:cBhvr>
                                    </p:animRot>
                                    <p:animRot by="120000">
                                      <p:cBhvr>
                                        <p:cTn id="27" dur="200" fill="hold">
                                          <p:stCondLst>
                                            <p:cond delay="800"/>
                                          </p:stCondLst>
                                        </p:cTn>
                                        <p:tgtEl>
                                          <p:spTgt spid="4100"/>
                                        </p:tgtEl>
                                        <p:attrNameLst>
                                          <p:attrName>r</p:attrName>
                                        </p:attrNameLst>
                                      </p:cBhvr>
                                    </p:animRot>
                                  </p:childTnLst>
                                </p:cTn>
                              </p:par>
                            </p:childTnLst>
                          </p:cTn>
                        </p:par>
                      </p:childTnLst>
                    </p:cTn>
                  </p:par>
                </p:childTnLst>
              </p:cTn>
              <p:nextCondLst>
                <p:cond evt="onClick" delay="0">
                  <p:tgtEl>
                    <p:spTgt spid="4100"/>
                  </p:tgtEl>
                </p:cond>
              </p:nextCondLst>
            </p:seq>
            <p:seq concurrent="1" nextAc="seek">
              <p:cTn id="28" restart="whenNotActive" fill="hold" evtFilter="cancelBubble" nodeType="interactiveSeq">
                <p:stCondLst>
                  <p:cond evt="onClick" delay="0">
                    <p:tgtEl>
                      <p:spTgt spid="4099"/>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4099"/>
                                        </p:tgtEl>
                                        <p:attrNameLst>
                                          <p:attrName>r</p:attrName>
                                        </p:attrNameLst>
                                      </p:cBhvr>
                                    </p:animRot>
                                    <p:animRot by="-240000">
                                      <p:cBhvr>
                                        <p:cTn id="33" dur="200" fill="hold">
                                          <p:stCondLst>
                                            <p:cond delay="200"/>
                                          </p:stCondLst>
                                        </p:cTn>
                                        <p:tgtEl>
                                          <p:spTgt spid="4099"/>
                                        </p:tgtEl>
                                        <p:attrNameLst>
                                          <p:attrName>r</p:attrName>
                                        </p:attrNameLst>
                                      </p:cBhvr>
                                    </p:animRot>
                                    <p:animRot by="240000">
                                      <p:cBhvr>
                                        <p:cTn id="34" dur="200" fill="hold">
                                          <p:stCondLst>
                                            <p:cond delay="400"/>
                                          </p:stCondLst>
                                        </p:cTn>
                                        <p:tgtEl>
                                          <p:spTgt spid="4099"/>
                                        </p:tgtEl>
                                        <p:attrNameLst>
                                          <p:attrName>r</p:attrName>
                                        </p:attrNameLst>
                                      </p:cBhvr>
                                    </p:animRot>
                                    <p:animRot by="-240000">
                                      <p:cBhvr>
                                        <p:cTn id="35" dur="200" fill="hold">
                                          <p:stCondLst>
                                            <p:cond delay="600"/>
                                          </p:stCondLst>
                                        </p:cTn>
                                        <p:tgtEl>
                                          <p:spTgt spid="4099"/>
                                        </p:tgtEl>
                                        <p:attrNameLst>
                                          <p:attrName>r</p:attrName>
                                        </p:attrNameLst>
                                      </p:cBhvr>
                                    </p:animRot>
                                    <p:animRot by="120000">
                                      <p:cBhvr>
                                        <p:cTn id="36" dur="200" fill="hold">
                                          <p:stCondLst>
                                            <p:cond delay="800"/>
                                          </p:stCondLst>
                                        </p:cTn>
                                        <p:tgtEl>
                                          <p:spTgt spid="4099"/>
                                        </p:tgtEl>
                                        <p:attrNameLst>
                                          <p:attrName>r</p:attrName>
                                        </p:attrNameLst>
                                      </p:cBhvr>
                                    </p:animRot>
                                  </p:childTnLst>
                                </p:cTn>
                              </p:par>
                            </p:childTnLst>
                          </p:cTn>
                        </p:par>
                      </p:childTnLst>
                    </p:cTn>
                  </p:par>
                </p:childTnLst>
              </p:cTn>
              <p:nextCondLst>
                <p:cond evt="onClick" delay="0">
                  <p:tgtEl>
                    <p:spTgt spid="409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игра Найди лишнее\igra-dlya-doshkolnikov-4-lishniy-6.jpg"/>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52440"/>
          <a:stretch/>
        </p:blipFill>
        <p:spPr bwMode="auto">
          <a:xfrm>
            <a:off x="899592" y="728699"/>
            <a:ext cx="3351554" cy="222659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dmin\Desktop\игра Найди лишнее\igra-dlya-doshkolnikov-4-lishniy-6.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b="52440"/>
          <a:stretch/>
        </p:blipFill>
        <p:spPr bwMode="auto">
          <a:xfrm>
            <a:off x="5076056" y="764704"/>
            <a:ext cx="3243163" cy="215458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dmin\Desktop\игра Найди лишнее\igra-dlya-doshkolnikov-4-lishniy-6.jpg"/>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50000"/>
          <a:stretch/>
        </p:blipFill>
        <p:spPr bwMode="auto">
          <a:xfrm>
            <a:off x="911870" y="3645024"/>
            <a:ext cx="3351554" cy="234085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Admin\Desktop\игра Найди лишнее\igra-dlya-doshkolnikov-4-lishniy-6.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50000"/>
          <a:stretch/>
        </p:blipFill>
        <p:spPr bwMode="auto">
          <a:xfrm>
            <a:off x="5076056" y="3698027"/>
            <a:ext cx="3275666" cy="2287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7905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125"/>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750"/>
                                        <p:tgtEl>
                                          <p:spTgt spid="5125"/>
                                        </p:tgtEl>
                                      </p:cBhvr>
                                    </p:animEffect>
                                    <p:anim calcmode="lin" valueType="num">
                                      <p:cBhvr>
                                        <p:cTn id="7" dur="750"/>
                                        <p:tgtEl>
                                          <p:spTgt spid="5125"/>
                                        </p:tgtEl>
                                        <p:attrNameLst>
                                          <p:attrName>ppt_x</p:attrName>
                                        </p:attrNameLst>
                                      </p:cBhvr>
                                      <p:tavLst>
                                        <p:tav tm="0">
                                          <p:val>
                                            <p:strVal val="ppt_x"/>
                                          </p:val>
                                        </p:tav>
                                        <p:tav tm="100000">
                                          <p:val>
                                            <p:strVal val="ppt_x"/>
                                          </p:val>
                                        </p:tav>
                                      </p:tavLst>
                                    </p:anim>
                                    <p:anim calcmode="lin" valueType="num">
                                      <p:cBhvr>
                                        <p:cTn id="8" dur="750"/>
                                        <p:tgtEl>
                                          <p:spTgt spid="5125"/>
                                        </p:tgtEl>
                                        <p:attrNameLst>
                                          <p:attrName>ppt_y</p:attrName>
                                        </p:attrNameLst>
                                      </p:cBhvr>
                                      <p:tavLst>
                                        <p:tav tm="0">
                                          <p:val>
                                            <p:strVal val="ppt_y"/>
                                          </p:val>
                                        </p:tav>
                                        <p:tav tm="100000">
                                          <p:val>
                                            <p:strVal val="ppt_y+.1"/>
                                          </p:val>
                                        </p:tav>
                                      </p:tavLst>
                                    </p:anim>
                                    <p:set>
                                      <p:cBhvr>
                                        <p:cTn id="9" dur="1" fill="hold">
                                          <p:stCondLst>
                                            <p:cond delay="749"/>
                                          </p:stCondLst>
                                        </p:cTn>
                                        <p:tgtEl>
                                          <p:spTgt spid="512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125"/>
                  </p:tgtEl>
                </p:cond>
              </p:nextCondLst>
            </p:seq>
            <p:seq concurrent="1" nextAc="seek">
              <p:cTn id="10" restart="whenNotActive" fill="hold" evtFilter="cancelBubble" nodeType="interactiveSeq">
                <p:stCondLst>
                  <p:cond evt="onClick" delay="0">
                    <p:tgtEl>
                      <p:spTgt spid="5122"/>
                    </p:tgtEl>
                  </p:cond>
                </p:stCondLst>
                <p:endSync evt="end" delay="0">
                  <p:rtn val="all"/>
                </p:endSync>
                <p:childTnLst>
                  <p:par>
                    <p:cTn id="11" fill="hold">
                      <p:stCondLst>
                        <p:cond delay="0"/>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5122"/>
                                        </p:tgtEl>
                                        <p:attrNameLst>
                                          <p:attrName>r</p:attrName>
                                        </p:attrNameLst>
                                      </p:cBhvr>
                                    </p:animRot>
                                    <p:animRot by="-240000">
                                      <p:cBhvr>
                                        <p:cTn id="15" dur="200" fill="hold">
                                          <p:stCondLst>
                                            <p:cond delay="200"/>
                                          </p:stCondLst>
                                        </p:cTn>
                                        <p:tgtEl>
                                          <p:spTgt spid="5122"/>
                                        </p:tgtEl>
                                        <p:attrNameLst>
                                          <p:attrName>r</p:attrName>
                                        </p:attrNameLst>
                                      </p:cBhvr>
                                    </p:animRot>
                                    <p:animRot by="240000">
                                      <p:cBhvr>
                                        <p:cTn id="16" dur="200" fill="hold">
                                          <p:stCondLst>
                                            <p:cond delay="400"/>
                                          </p:stCondLst>
                                        </p:cTn>
                                        <p:tgtEl>
                                          <p:spTgt spid="5122"/>
                                        </p:tgtEl>
                                        <p:attrNameLst>
                                          <p:attrName>r</p:attrName>
                                        </p:attrNameLst>
                                      </p:cBhvr>
                                    </p:animRot>
                                    <p:animRot by="-240000">
                                      <p:cBhvr>
                                        <p:cTn id="17" dur="200" fill="hold">
                                          <p:stCondLst>
                                            <p:cond delay="600"/>
                                          </p:stCondLst>
                                        </p:cTn>
                                        <p:tgtEl>
                                          <p:spTgt spid="5122"/>
                                        </p:tgtEl>
                                        <p:attrNameLst>
                                          <p:attrName>r</p:attrName>
                                        </p:attrNameLst>
                                      </p:cBhvr>
                                    </p:animRot>
                                    <p:animRot by="120000">
                                      <p:cBhvr>
                                        <p:cTn id="18" dur="200" fill="hold">
                                          <p:stCondLst>
                                            <p:cond delay="800"/>
                                          </p:stCondLst>
                                        </p:cTn>
                                        <p:tgtEl>
                                          <p:spTgt spid="5122"/>
                                        </p:tgtEl>
                                        <p:attrNameLst>
                                          <p:attrName>r</p:attrName>
                                        </p:attrNameLst>
                                      </p:cBhvr>
                                    </p:animRot>
                                  </p:childTnLst>
                                </p:cTn>
                              </p:par>
                            </p:childTnLst>
                          </p:cTn>
                        </p:par>
                      </p:childTnLst>
                    </p:cTn>
                  </p:par>
                </p:childTnLst>
              </p:cTn>
              <p:nextCondLst>
                <p:cond evt="onClick" delay="0">
                  <p:tgtEl>
                    <p:spTgt spid="5122"/>
                  </p:tgtEl>
                </p:cond>
              </p:nextCondLst>
            </p:seq>
            <p:seq concurrent="1" nextAc="seek">
              <p:cTn id="19" restart="whenNotActive" fill="hold" evtFilter="cancelBubble" nodeType="interactiveSeq">
                <p:stCondLst>
                  <p:cond evt="onClick" delay="0">
                    <p:tgtEl>
                      <p:spTgt spid="5124"/>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5124"/>
                                        </p:tgtEl>
                                        <p:attrNameLst>
                                          <p:attrName>r</p:attrName>
                                        </p:attrNameLst>
                                      </p:cBhvr>
                                    </p:animRot>
                                    <p:animRot by="-240000">
                                      <p:cBhvr>
                                        <p:cTn id="24" dur="200" fill="hold">
                                          <p:stCondLst>
                                            <p:cond delay="200"/>
                                          </p:stCondLst>
                                        </p:cTn>
                                        <p:tgtEl>
                                          <p:spTgt spid="5124"/>
                                        </p:tgtEl>
                                        <p:attrNameLst>
                                          <p:attrName>r</p:attrName>
                                        </p:attrNameLst>
                                      </p:cBhvr>
                                    </p:animRot>
                                    <p:animRot by="240000">
                                      <p:cBhvr>
                                        <p:cTn id="25" dur="200" fill="hold">
                                          <p:stCondLst>
                                            <p:cond delay="400"/>
                                          </p:stCondLst>
                                        </p:cTn>
                                        <p:tgtEl>
                                          <p:spTgt spid="5124"/>
                                        </p:tgtEl>
                                        <p:attrNameLst>
                                          <p:attrName>r</p:attrName>
                                        </p:attrNameLst>
                                      </p:cBhvr>
                                    </p:animRot>
                                    <p:animRot by="-240000">
                                      <p:cBhvr>
                                        <p:cTn id="26" dur="200" fill="hold">
                                          <p:stCondLst>
                                            <p:cond delay="600"/>
                                          </p:stCondLst>
                                        </p:cTn>
                                        <p:tgtEl>
                                          <p:spTgt spid="5124"/>
                                        </p:tgtEl>
                                        <p:attrNameLst>
                                          <p:attrName>r</p:attrName>
                                        </p:attrNameLst>
                                      </p:cBhvr>
                                    </p:animRot>
                                    <p:animRot by="120000">
                                      <p:cBhvr>
                                        <p:cTn id="27" dur="200" fill="hold">
                                          <p:stCondLst>
                                            <p:cond delay="800"/>
                                          </p:stCondLst>
                                        </p:cTn>
                                        <p:tgtEl>
                                          <p:spTgt spid="5124"/>
                                        </p:tgtEl>
                                        <p:attrNameLst>
                                          <p:attrName>r</p:attrName>
                                        </p:attrNameLst>
                                      </p:cBhvr>
                                    </p:animRot>
                                  </p:childTnLst>
                                </p:cTn>
                              </p:par>
                            </p:childTnLst>
                          </p:cTn>
                        </p:par>
                      </p:childTnLst>
                    </p:cTn>
                  </p:par>
                </p:childTnLst>
              </p:cTn>
              <p:nextCondLst>
                <p:cond evt="onClick" delay="0">
                  <p:tgtEl>
                    <p:spTgt spid="5124"/>
                  </p:tgtEl>
                </p:cond>
              </p:nextCondLst>
            </p:seq>
            <p:seq concurrent="1" nextAc="seek">
              <p:cTn id="28" restart="whenNotActive" fill="hold" evtFilter="cancelBubble" nodeType="interactiveSeq">
                <p:stCondLst>
                  <p:cond evt="onClick" delay="0">
                    <p:tgtEl>
                      <p:spTgt spid="5123"/>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5123"/>
                                        </p:tgtEl>
                                        <p:attrNameLst>
                                          <p:attrName>r</p:attrName>
                                        </p:attrNameLst>
                                      </p:cBhvr>
                                    </p:animRot>
                                    <p:animRot by="-240000">
                                      <p:cBhvr>
                                        <p:cTn id="33" dur="200" fill="hold">
                                          <p:stCondLst>
                                            <p:cond delay="200"/>
                                          </p:stCondLst>
                                        </p:cTn>
                                        <p:tgtEl>
                                          <p:spTgt spid="5123"/>
                                        </p:tgtEl>
                                        <p:attrNameLst>
                                          <p:attrName>r</p:attrName>
                                        </p:attrNameLst>
                                      </p:cBhvr>
                                    </p:animRot>
                                    <p:animRot by="240000">
                                      <p:cBhvr>
                                        <p:cTn id="34" dur="200" fill="hold">
                                          <p:stCondLst>
                                            <p:cond delay="400"/>
                                          </p:stCondLst>
                                        </p:cTn>
                                        <p:tgtEl>
                                          <p:spTgt spid="5123"/>
                                        </p:tgtEl>
                                        <p:attrNameLst>
                                          <p:attrName>r</p:attrName>
                                        </p:attrNameLst>
                                      </p:cBhvr>
                                    </p:animRot>
                                    <p:animRot by="-240000">
                                      <p:cBhvr>
                                        <p:cTn id="35" dur="200" fill="hold">
                                          <p:stCondLst>
                                            <p:cond delay="600"/>
                                          </p:stCondLst>
                                        </p:cTn>
                                        <p:tgtEl>
                                          <p:spTgt spid="5123"/>
                                        </p:tgtEl>
                                        <p:attrNameLst>
                                          <p:attrName>r</p:attrName>
                                        </p:attrNameLst>
                                      </p:cBhvr>
                                    </p:animRot>
                                    <p:animRot by="120000">
                                      <p:cBhvr>
                                        <p:cTn id="36" dur="200" fill="hold">
                                          <p:stCondLst>
                                            <p:cond delay="800"/>
                                          </p:stCondLst>
                                        </p:cTn>
                                        <p:tgtEl>
                                          <p:spTgt spid="5123"/>
                                        </p:tgtEl>
                                        <p:attrNameLst>
                                          <p:attrName>r</p:attrName>
                                        </p:attrNameLst>
                                      </p:cBhvr>
                                    </p:animRot>
                                  </p:childTnLst>
                                </p:cTn>
                              </p:par>
                            </p:childTnLst>
                          </p:cTn>
                        </p:par>
                      </p:childTnLst>
                    </p:cTn>
                  </p:par>
                </p:childTnLst>
              </p:cTn>
              <p:nextCondLst>
                <p:cond evt="onClick" delay="0">
                  <p:tgtEl>
                    <p:spTgt spid="512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игра Найди лишнее\igra-dlya-doshkolnikov-4-lishniy-9.jpg"/>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52785"/>
          <a:stretch/>
        </p:blipFill>
        <p:spPr bwMode="auto">
          <a:xfrm>
            <a:off x="1043608" y="836712"/>
            <a:ext cx="3048000" cy="199678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Desktop\игра Найди лишнее\igra-dlya-doshkolnikov-4-lishniy-9.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b="52775"/>
          <a:stretch/>
        </p:blipFill>
        <p:spPr bwMode="auto">
          <a:xfrm>
            <a:off x="5175773" y="836712"/>
            <a:ext cx="3048000" cy="199678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Admin\Desktop\игра Найди лишнее\igra-dlya-doshkolnikov-4-lishniy-9.jpg"/>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50000"/>
          <a:stretch/>
        </p:blipFill>
        <p:spPr bwMode="auto">
          <a:xfrm>
            <a:off x="1052527" y="3650632"/>
            <a:ext cx="30480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Admin\Desktop\игра Найди лишнее\igra-dlya-doshkolnikov-4-lishniy-9.jpg"/>
          <p:cNvPicPr>
            <a:picLocks noChangeAspect="1" noChangeArrowheads="1"/>
          </p:cNvPicPr>
          <p:nvPr/>
        </p:nvPicPr>
        <p:blipFill rotWithShape="1">
          <a:blip r:embed="rId3">
            <a:extLst>
              <a:ext uri="{28A0092B-C50C-407E-A947-70E740481C1C}">
                <a14:useLocalDpi xmlns:a14="http://schemas.microsoft.com/office/drawing/2010/main" val="0"/>
              </a:ext>
            </a:extLst>
          </a:blip>
          <a:srcRect l="50424" t="50000"/>
          <a:stretch/>
        </p:blipFill>
        <p:spPr bwMode="auto">
          <a:xfrm>
            <a:off x="5220072" y="3645024"/>
            <a:ext cx="302213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217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148"/>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750"/>
                                        <p:tgtEl>
                                          <p:spTgt spid="6148"/>
                                        </p:tgtEl>
                                      </p:cBhvr>
                                    </p:animEffect>
                                    <p:anim calcmode="lin" valueType="num">
                                      <p:cBhvr>
                                        <p:cTn id="7" dur="750"/>
                                        <p:tgtEl>
                                          <p:spTgt spid="6148"/>
                                        </p:tgtEl>
                                        <p:attrNameLst>
                                          <p:attrName>ppt_x</p:attrName>
                                        </p:attrNameLst>
                                      </p:cBhvr>
                                      <p:tavLst>
                                        <p:tav tm="0">
                                          <p:val>
                                            <p:strVal val="ppt_x"/>
                                          </p:val>
                                        </p:tav>
                                        <p:tav tm="100000">
                                          <p:val>
                                            <p:strVal val="ppt_x"/>
                                          </p:val>
                                        </p:tav>
                                      </p:tavLst>
                                    </p:anim>
                                    <p:anim calcmode="lin" valueType="num">
                                      <p:cBhvr>
                                        <p:cTn id="8" dur="750"/>
                                        <p:tgtEl>
                                          <p:spTgt spid="6148"/>
                                        </p:tgtEl>
                                        <p:attrNameLst>
                                          <p:attrName>ppt_y</p:attrName>
                                        </p:attrNameLst>
                                      </p:cBhvr>
                                      <p:tavLst>
                                        <p:tav tm="0">
                                          <p:val>
                                            <p:strVal val="ppt_y"/>
                                          </p:val>
                                        </p:tav>
                                        <p:tav tm="100000">
                                          <p:val>
                                            <p:strVal val="ppt_y+.1"/>
                                          </p:val>
                                        </p:tav>
                                      </p:tavLst>
                                    </p:anim>
                                    <p:set>
                                      <p:cBhvr>
                                        <p:cTn id="9" dur="1" fill="hold">
                                          <p:stCondLst>
                                            <p:cond delay="749"/>
                                          </p:stCondLst>
                                        </p:cTn>
                                        <p:tgtEl>
                                          <p:spTgt spid="614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148"/>
                  </p:tgtEl>
                </p:cond>
              </p:nextCondLst>
            </p:seq>
            <p:seq concurrent="1" nextAc="seek">
              <p:cTn id="10" restart="whenNotActive" fill="hold" evtFilter="cancelBubble" nodeType="interactiveSeq">
                <p:stCondLst>
                  <p:cond evt="onClick" delay="0">
                    <p:tgtEl>
                      <p:spTgt spid="6149"/>
                    </p:tgtEl>
                  </p:cond>
                </p:stCondLst>
                <p:endSync evt="end" delay="0">
                  <p:rtn val="all"/>
                </p:endSync>
                <p:childTnLst>
                  <p:par>
                    <p:cTn id="11" fill="hold">
                      <p:stCondLst>
                        <p:cond delay="0"/>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6149"/>
                                        </p:tgtEl>
                                        <p:attrNameLst>
                                          <p:attrName>r</p:attrName>
                                        </p:attrNameLst>
                                      </p:cBhvr>
                                    </p:animRot>
                                    <p:animRot by="-240000">
                                      <p:cBhvr>
                                        <p:cTn id="15" dur="200" fill="hold">
                                          <p:stCondLst>
                                            <p:cond delay="200"/>
                                          </p:stCondLst>
                                        </p:cTn>
                                        <p:tgtEl>
                                          <p:spTgt spid="6149"/>
                                        </p:tgtEl>
                                        <p:attrNameLst>
                                          <p:attrName>r</p:attrName>
                                        </p:attrNameLst>
                                      </p:cBhvr>
                                    </p:animRot>
                                    <p:animRot by="240000">
                                      <p:cBhvr>
                                        <p:cTn id="16" dur="200" fill="hold">
                                          <p:stCondLst>
                                            <p:cond delay="400"/>
                                          </p:stCondLst>
                                        </p:cTn>
                                        <p:tgtEl>
                                          <p:spTgt spid="6149"/>
                                        </p:tgtEl>
                                        <p:attrNameLst>
                                          <p:attrName>r</p:attrName>
                                        </p:attrNameLst>
                                      </p:cBhvr>
                                    </p:animRot>
                                    <p:animRot by="-240000">
                                      <p:cBhvr>
                                        <p:cTn id="17" dur="200" fill="hold">
                                          <p:stCondLst>
                                            <p:cond delay="600"/>
                                          </p:stCondLst>
                                        </p:cTn>
                                        <p:tgtEl>
                                          <p:spTgt spid="6149"/>
                                        </p:tgtEl>
                                        <p:attrNameLst>
                                          <p:attrName>r</p:attrName>
                                        </p:attrNameLst>
                                      </p:cBhvr>
                                    </p:animRot>
                                    <p:animRot by="120000">
                                      <p:cBhvr>
                                        <p:cTn id="18" dur="200" fill="hold">
                                          <p:stCondLst>
                                            <p:cond delay="800"/>
                                          </p:stCondLst>
                                        </p:cTn>
                                        <p:tgtEl>
                                          <p:spTgt spid="6149"/>
                                        </p:tgtEl>
                                        <p:attrNameLst>
                                          <p:attrName>r</p:attrName>
                                        </p:attrNameLst>
                                      </p:cBhvr>
                                    </p:animRot>
                                  </p:childTnLst>
                                </p:cTn>
                              </p:par>
                            </p:childTnLst>
                          </p:cTn>
                        </p:par>
                      </p:childTnLst>
                    </p:cTn>
                  </p:par>
                </p:childTnLst>
              </p:cTn>
              <p:nextCondLst>
                <p:cond evt="onClick" delay="0">
                  <p:tgtEl>
                    <p:spTgt spid="6149"/>
                  </p:tgtEl>
                </p:cond>
              </p:nextCondLst>
            </p:seq>
            <p:seq concurrent="1" nextAc="seek">
              <p:cTn id="19" restart="whenNotActive" fill="hold" evtFilter="cancelBubble" nodeType="interactiveSeq">
                <p:stCondLst>
                  <p:cond evt="onClick" delay="0">
                    <p:tgtEl>
                      <p:spTgt spid="6147"/>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6147"/>
                                        </p:tgtEl>
                                        <p:attrNameLst>
                                          <p:attrName>r</p:attrName>
                                        </p:attrNameLst>
                                      </p:cBhvr>
                                    </p:animRot>
                                    <p:animRot by="-240000">
                                      <p:cBhvr>
                                        <p:cTn id="24" dur="200" fill="hold">
                                          <p:stCondLst>
                                            <p:cond delay="200"/>
                                          </p:stCondLst>
                                        </p:cTn>
                                        <p:tgtEl>
                                          <p:spTgt spid="6147"/>
                                        </p:tgtEl>
                                        <p:attrNameLst>
                                          <p:attrName>r</p:attrName>
                                        </p:attrNameLst>
                                      </p:cBhvr>
                                    </p:animRot>
                                    <p:animRot by="240000">
                                      <p:cBhvr>
                                        <p:cTn id="25" dur="200" fill="hold">
                                          <p:stCondLst>
                                            <p:cond delay="400"/>
                                          </p:stCondLst>
                                        </p:cTn>
                                        <p:tgtEl>
                                          <p:spTgt spid="6147"/>
                                        </p:tgtEl>
                                        <p:attrNameLst>
                                          <p:attrName>r</p:attrName>
                                        </p:attrNameLst>
                                      </p:cBhvr>
                                    </p:animRot>
                                    <p:animRot by="-240000">
                                      <p:cBhvr>
                                        <p:cTn id="26" dur="200" fill="hold">
                                          <p:stCondLst>
                                            <p:cond delay="600"/>
                                          </p:stCondLst>
                                        </p:cTn>
                                        <p:tgtEl>
                                          <p:spTgt spid="6147"/>
                                        </p:tgtEl>
                                        <p:attrNameLst>
                                          <p:attrName>r</p:attrName>
                                        </p:attrNameLst>
                                      </p:cBhvr>
                                    </p:animRot>
                                    <p:animRot by="120000">
                                      <p:cBhvr>
                                        <p:cTn id="27" dur="200" fill="hold">
                                          <p:stCondLst>
                                            <p:cond delay="800"/>
                                          </p:stCondLst>
                                        </p:cTn>
                                        <p:tgtEl>
                                          <p:spTgt spid="6147"/>
                                        </p:tgtEl>
                                        <p:attrNameLst>
                                          <p:attrName>r</p:attrName>
                                        </p:attrNameLst>
                                      </p:cBhvr>
                                    </p:animRot>
                                  </p:childTnLst>
                                </p:cTn>
                              </p:par>
                            </p:childTnLst>
                          </p:cTn>
                        </p:par>
                      </p:childTnLst>
                    </p:cTn>
                  </p:par>
                </p:childTnLst>
              </p:cTn>
              <p:nextCondLst>
                <p:cond evt="onClick" delay="0">
                  <p:tgtEl>
                    <p:spTgt spid="6147"/>
                  </p:tgtEl>
                </p:cond>
              </p:nextCondLst>
            </p:seq>
            <p:seq concurrent="1" nextAc="seek">
              <p:cTn id="28" restart="whenNotActive" fill="hold" evtFilter="cancelBubble" nodeType="interactiveSeq">
                <p:stCondLst>
                  <p:cond evt="onClick" delay="0">
                    <p:tgtEl>
                      <p:spTgt spid="614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146"/>
                                        </p:tgtEl>
                                        <p:attrNameLst>
                                          <p:attrName>r</p:attrName>
                                        </p:attrNameLst>
                                      </p:cBhvr>
                                    </p:animRot>
                                    <p:animRot by="-240000">
                                      <p:cBhvr>
                                        <p:cTn id="33" dur="200" fill="hold">
                                          <p:stCondLst>
                                            <p:cond delay="200"/>
                                          </p:stCondLst>
                                        </p:cTn>
                                        <p:tgtEl>
                                          <p:spTgt spid="6146"/>
                                        </p:tgtEl>
                                        <p:attrNameLst>
                                          <p:attrName>r</p:attrName>
                                        </p:attrNameLst>
                                      </p:cBhvr>
                                    </p:animRot>
                                    <p:animRot by="240000">
                                      <p:cBhvr>
                                        <p:cTn id="34" dur="200" fill="hold">
                                          <p:stCondLst>
                                            <p:cond delay="400"/>
                                          </p:stCondLst>
                                        </p:cTn>
                                        <p:tgtEl>
                                          <p:spTgt spid="6146"/>
                                        </p:tgtEl>
                                        <p:attrNameLst>
                                          <p:attrName>r</p:attrName>
                                        </p:attrNameLst>
                                      </p:cBhvr>
                                    </p:animRot>
                                    <p:animRot by="-240000">
                                      <p:cBhvr>
                                        <p:cTn id="35" dur="200" fill="hold">
                                          <p:stCondLst>
                                            <p:cond delay="600"/>
                                          </p:stCondLst>
                                        </p:cTn>
                                        <p:tgtEl>
                                          <p:spTgt spid="6146"/>
                                        </p:tgtEl>
                                        <p:attrNameLst>
                                          <p:attrName>r</p:attrName>
                                        </p:attrNameLst>
                                      </p:cBhvr>
                                    </p:animRot>
                                    <p:animRot by="120000">
                                      <p:cBhvr>
                                        <p:cTn id="36" dur="200" fill="hold">
                                          <p:stCondLst>
                                            <p:cond delay="800"/>
                                          </p:stCondLst>
                                        </p:cTn>
                                        <p:tgtEl>
                                          <p:spTgt spid="6146"/>
                                        </p:tgtEl>
                                        <p:attrNameLst>
                                          <p:attrName>r</p:attrName>
                                        </p:attrNameLst>
                                      </p:cBhvr>
                                    </p:animRot>
                                  </p:childTnLst>
                                </p:cTn>
                              </p:par>
                            </p:childTnLst>
                          </p:cTn>
                        </p:par>
                      </p:childTnLst>
                    </p:cTn>
                  </p:par>
                </p:childTnLst>
              </p:cTn>
              <p:nextCondLst>
                <p:cond evt="onClick" delay="0">
                  <p:tgtEl>
                    <p:spTgt spid="6146"/>
                  </p:tgtEl>
                </p:cond>
              </p:nextCondLst>
            </p:seq>
          </p:childTnLst>
        </p:cTn>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158</TotalTime>
  <Words>28</Words>
  <Application>Microsoft Office PowerPoint</Application>
  <PresentationFormat>Экран (4:3)</PresentationFormat>
  <Paragraphs>8</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Воздушный поток</vt:lpstr>
      <vt:lpstr>Интерактивная дидактическая игра «Четвертый лишний» (для детей 4 – 5 лет)</vt:lpstr>
      <vt:lpstr>         Цель игры: Развитие мышления и внимания дошкольников. Развивать умение детей классифицировать предметы по одному признаку.  Ход игры: Ребенку предлагается посмотреть и выделить среди рисунков на слайде, три из которых классифицируются по одному признаку, один лишний предмет, который не подходит под единую классификацию. Ребенок должен объяснить свой выбор. Например, представлена карточка, на которой находятся рисунки утки, гуся, собаки и курицы. Ребенок должен выделить лишнее животное-собаку. Остальных должен классифицировать как домашних птиц.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МОЛОДЦЫ!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15</cp:revision>
  <dcterms:created xsi:type="dcterms:W3CDTF">2020-04-22T14:15:50Z</dcterms:created>
  <dcterms:modified xsi:type="dcterms:W3CDTF">2020-04-26T15:08:31Z</dcterms:modified>
</cp:coreProperties>
</file>